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Avenir" panose="020B0604020202020204" charset="0"/>
      <p:regular r:id="rId37"/>
    </p:embeddedFont>
    <p:embeddedFont>
      <p:font typeface="Avenir Bold" panose="020B0604020202020204" charset="0"/>
      <p:regular r:id="rId38"/>
    </p:embeddedFont>
    <p:embeddedFont>
      <p:font typeface="Avenir Medium" panose="020B0604020202020204" charset="0"/>
      <p:regular r:id="rId39"/>
    </p:embeddedFont>
    <p:embeddedFont>
      <p:font typeface="Avenir Ultra-Bold" panose="020B0604020202020204" charset="0"/>
      <p:regular r:id="rId40"/>
    </p:embeddedFont>
    <p:embeddedFont>
      <p:font typeface="Rustico 1" panose="020B0604020202020204" charset="0"/>
      <p:regular r:id="rId41"/>
    </p:embeddedFont>
    <p:embeddedFont>
      <p:font typeface="Rustico 2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yNRgJ0C4bh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png"/><Relationship Id="rId1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8.svg"/><Relationship Id="rId7" Type="http://schemas.openxmlformats.org/officeDocument/2006/relationships/image" Target="../media/image6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2.png"/><Relationship Id="rId17" Type="http://schemas.openxmlformats.org/officeDocument/2006/relationships/image" Target="../media/image81.png"/><Relationship Id="rId2" Type="http://schemas.openxmlformats.org/officeDocument/2006/relationships/image" Target="../media/image68.png"/><Relationship Id="rId16" Type="http://schemas.openxmlformats.org/officeDocument/2006/relationships/image" Target="../media/image8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1" Type="http://schemas.openxmlformats.org/officeDocument/2006/relationships/image" Target="../media/image42.png"/><Relationship Id="rId5" Type="http://schemas.openxmlformats.org/officeDocument/2006/relationships/image" Target="../media/image71.png"/><Relationship Id="rId15" Type="http://schemas.openxmlformats.org/officeDocument/2006/relationships/image" Target="../media/image79.png"/><Relationship Id="rId10" Type="http://schemas.openxmlformats.org/officeDocument/2006/relationships/image" Target="../media/image76.sv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7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8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90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82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jpeg"/><Relationship Id="rId4" Type="http://schemas.openxmlformats.org/officeDocument/2006/relationships/image" Target="../media/image91.png"/><Relationship Id="rId9" Type="http://schemas.openxmlformats.org/officeDocument/2006/relationships/image" Target="../media/image96.svg"/><Relationship Id="rId1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svg"/><Relationship Id="rId4" Type="http://schemas.openxmlformats.org/officeDocument/2006/relationships/image" Target="../media/image10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82025" y="588708"/>
            <a:ext cx="5593457" cy="1733779"/>
          </a:xfrm>
          <a:custGeom>
            <a:avLst/>
            <a:gdLst/>
            <a:ahLst/>
            <a:cxnLst/>
            <a:rect l="l" t="t" r="r" b="b"/>
            <a:pathLst>
              <a:path w="5593457" h="1733779">
                <a:moveTo>
                  <a:pt x="0" y="0"/>
                </a:moveTo>
                <a:lnTo>
                  <a:pt x="5593457" y="0"/>
                </a:lnTo>
                <a:lnTo>
                  <a:pt x="5593457" y="1733780"/>
                </a:lnTo>
                <a:lnTo>
                  <a:pt x="0" y="17337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9" name="Freeform 9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@GaisceAward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44000" y="6744319"/>
            <a:ext cx="8509579" cy="314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29"/>
              </a:lnSpc>
            </a:pPr>
            <a:r>
              <a:rPr lang="en-US" sz="11118">
                <a:solidFill>
                  <a:srgbClr val="FFFFFF"/>
                </a:solidFill>
                <a:latin typeface="Rustico 1"/>
                <a:ea typeface="Rustico 1"/>
                <a:cs typeface="Rustico 1"/>
                <a:sym typeface="Rustico 1"/>
              </a:rPr>
              <a:t>YOUR WAY, YOUR AWARD!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51804" y="730388"/>
            <a:ext cx="15316168" cy="8865163"/>
            <a:chOff x="0" y="0"/>
            <a:chExt cx="4313565" cy="2496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3565" cy="2496738"/>
            </a:xfrm>
            <a:custGeom>
              <a:avLst/>
              <a:gdLst/>
              <a:ahLst/>
              <a:cxnLst/>
              <a:rect l="l" t="t" r="r" b="b"/>
              <a:pathLst>
                <a:path w="4313565" h="2496738">
                  <a:moveTo>
                    <a:pt x="20219" y="0"/>
                  </a:moveTo>
                  <a:lnTo>
                    <a:pt x="4293346" y="0"/>
                  </a:lnTo>
                  <a:cubicBezTo>
                    <a:pt x="4304513" y="0"/>
                    <a:pt x="4313565" y="9052"/>
                    <a:pt x="4313565" y="20219"/>
                  </a:cubicBezTo>
                  <a:lnTo>
                    <a:pt x="4313565" y="2476519"/>
                  </a:lnTo>
                  <a:cubicBezTo>
                    <a:pt x="4313565" y="2487686"/>
                    <a:pt x="4304513" y="2496738"/>
                    <a:pt x="4293346" y="2496738"/>
                  </a:cubicBezTo>
                  <a:lnTo>
                    <a:pt x="20219" y="2496738"/>
                  </a:lnTo>
                  <a:cubicBezTo>
                    <a:pt x="9052" y="2496738"/>
                    <a:pt x="0" y="2487686"/>
                    <a:pt x="0" y="2476519"/>
                  </a:cubicBezTo>
                  <a:lnTo>
                    <a:pt x="0" y="20219"/>
                  </a:lnTo>
                  <a:cubicBezTo>
                    <a:pt x="0" y="9052"/>
                    <a:pt x="9052" y="0"/>
                    <a:pt x="2021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13565" cy="257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1049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984097" cy="10287000"/>
            <a:chOff x="0" y="0"/>
            <a:chExt cx="812800" cy="1047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47241"/>
            </a:xfrm>
            <a:custGeom>
              <a:avLst/>
              <a:gdLst/>
              <a:ahLst/>
              <a:cxnLst/>
              <a:rect l="l" t="t" r="r" b="b"/>
              <a:pathLst>
                <a:path w="812800" h="1047241">
                  <a:moveTo>
                    <a:pt x="0" y="0"/>
                  </a:moveTo>
                  <a:lnTo>
                    <a:pt x="812800" y="0"/>
                  </a:lnTo>
                  <a:lnTo>
                    <a:pt x="812800" y="1047241"/>
                  </a:lnTo>
                  <a:lnTo>
                    <a:pt x="0" y="1047241"/>
                  </a:lnTo>
                  <a:close/>
                </a:path>
              </a:pathLst>
            </a:custGeom>
            <a:blipFill>
              <a:blip r:embed="rId2"/>
              <a:stretch>
                <a:fillRect l="-11352" r="-296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705013" y="8311926"/>
            <a:ext cx="3726282" cy="656848"/>
            <a:chOff x="0" y="0"/>
            <a:chExt cx="4968376" cy="87579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76900" y="19801"/>
              <a:ext cx="3673752" cy="711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 dirty="0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Non–Formal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97973" y="9219715"/>
            <a:ext cx="3726282" cy="656848"/>
            <a:chOff x="0" y="0"/>
            <a:chExt cx="926784" cy="1633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6784" cy="163368"/>
            </a:xfrm>
            <a:custGeom>
              <a:avLst/>
              <a:gdLst/>
              <a:ahLst/>
              <a:cxnLst/>
              <a:rect l="l" t="t" r="r" b="b"/>
              <a:pathLst>
                <a:path w="926784" h="163368">
                  <a:moveTo>
                    <a:pt x="0" y="0"/>
                  </a:moveTo>
                  <a:lnTo>
                    <a:pt x="926784" y="0"/>
                  </a:lnTo>
                  <a:lnTo>
                    <a:pt x="926784" y="163368"/>
                  </a:lnTo>
                  <a:lnTo>
                    <a:pt x="0" y="163368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926784" cy="239568"/>
            </a:xfrm>
            <a:prstGeom prst="rect">
              <a:avLst/>
            </a:prstGeom>
          </p:spPr>
          <p:txBody>
            <a:bodyPr lIns="53794" tIns="53794" rIns="53794" bIns="5379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840412" y="9170969"/>
            <a:ext cx="3583843" cy="62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6" b="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Non–Competitive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800097" y="9219715"/>
            <a:ext cx="3726282" cy="656848"/>
            <a:chOff x="0" y="0"/>
            <a:chExt cx="4968376" cy="87579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19572" y="19801"/>
              <a:ext cx="4148803" cy="711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 dirty="0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Self–Directed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10800000">
            <a:off x="9267922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697973" y="1838394"/>
            <a:ext cx="9590027" cy="2557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3"/>
              </a:lnSpc>
            </a:pPr>
            <a:r>
              <a:rPr lang="en-US" sz="9399">
                <a:solidFill>
                  <a:srgbClr val="D4AF37"/>
                </a:solidFill>
                <a:latin typeface="Rustico 2"/>
                <a:ea typeface="Rustico 2"/>
                <a:cs typeface="Rustico 2"/>
                <a:sym typeface="Rustico 2"/>
              </a:rPr>
              <a:t>WHAT IS THE GAISCE AWARD?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97973" y="4399713"/>
            <a:ext cx="7828405" cy="345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 self-development programme for young people between the ages of 14 - 25 in Ireland.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850395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7298" y="591746"/>
            <a:ext cx="9371312" cy="261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It is a direct challenge from 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the President of Ireland,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Catherine Connolly for you to...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40639" y="3525919"/>
            <a:ext cx="7412315" cy="6114140"/>
            <a:chOff x="0" y="0"/>
            <a:chExt cx="9883087" cy="8152186"/>
          </a:xfrm>
        </p:grpSpPr>
        <p:sp>
          <p:nvSpPr>
            <p:cNvPr id="4" name="Freeform 4"/>
            <p:cNvSpPr/>
            <p:nvPr/>
          </p:nvSpPr>
          <p:spPr>
            <a:xfrm rot="636043">
              <a:off x="288036" y="401254"/>
              <a:ext cx="4693223" cy="3566850"/>
            </a:xfrm>
            <a:custGeom>
              <a:avLst/>
              <a:gdLst/>
              <a:ahLst/>
              <a:cxnLst/>
              <a:rect l="l" t="t" r="r" b="b"/>
              <a:pathLst>
                <a:path w="4693223" h="3566850">
                  <a:moveTo>
                    <a:pt x="0" y="0"/>
                  </a:moveTo>
                  <a:lnTo>
                    <a:pt x="4693224" y="0"/>
                  </a:lnTo>
                  <a:lnTo>
                    <a:pt x="4693224" y="3566850"/>
                  </a:lnTo>
                  <a:lnTo>
                    <a:pt x="0" y="3566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 rot="685692">
              <a:off x="5002166" y="4167659"/>
              <a:ext cx="4572884" cy="3566850"/>
            </a:xfrm>
            <a:custGeom>
              <a:avLst/>
              <a:gdLst/>
              <a:ahLst/>
              <a:cxnLst/>
              <a:rect l="l" t="t" r="r" b="b"/>
              <a:pathLst>
                <a:path w="4572884" h="3566850">
                  <a:moveTo>
                    <a:pt x="0" y="0"/>
                  </a:moveTo>
                  <a:lnTo>
                    <a:pt x="4572885" y="0"/>
                  </a:lnTo>
                  <a:lnTo>
                    <a:pt x="4572885" y="3566850"/>
                  </a:lnTo>
                  <a:lnTo>
                    <a:pt x="0" y="3566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13523" y="1984654"/>
              <a:ext cx="8361215" cy="2294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89"/>
                </a:lnSpc>
              </a:pPr>
              <a:r>
                <a:rPr lang="en-US" sz="10349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DREAM BIG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174306"/>
              <a:ext cx="8149458" cy="2654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67"/>
                </a:lnSpc>
              </a:pPr>
              <a:r>
                <a:rPr lang="en-US" sz="5834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AND REALISE </a:t>
              </a:r>
            </a:p>
            <a:p>
              <a:pPr algn="ctr">
                <a:lnSpc>
                  <a:spcPts val="8167"/>
                </a:lnSpc>
              </a:pPr>
              <a:r>
                <a:rPr lang="en-US" sz="5834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YOUR POTENTIAL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78876" y="2529117"/>
            <a:ext cx="10435539" cy="7757881"/>
            <a:chOff x="0" y="0"/>
            <a:chExt cx="969896" cy="7210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9896" cy="721030"/>
            </a:xfrm>
            <a:custGeom>
              <a:avLst/>
              <a:gdLst/>
              <a:ahLst/>
              <a:cxnLst/>
              <a:rect l="l" t="t" r="r" b="b"/>
              <a:pathLst>
                <a:path w="969896" h="917830">
                  <a:moveTo>
                    <a:pt x="17063" y="0"/>
                  </a:moveTo>
                  <a:lnTo>
                    <a:pt x="952833" y="0"/>
                  </a:lnTo>
                  <a:cubicBezTo>
                    <a:pt x="962257" y="0"/>
                    <a:pt x="969896" y="7639"/>
                    <a:pt x="969896" y="17063"/>
                  </a:cubicBezTo>
                  <a:lnTo>
                    <a:pt x="969896" y="900767"/>
                  </a:lnTo>
                  <a:cubicBezTo>
                    <a:pt x="969896" y="905293"/>
                    <a:pt x="968099" y="909633"/>
                    <a:pt x="964899" y="912833"/>
                  </a:cubicBezTo>
                  <a:cubicBezTo>
                    <a:pt x="961699" y="916033"/>
                    <a:pt x="957359" y="917830"/>
                    <a:pt x="952833" y="917830"/>
                  </a:cubicBezTo>
                  <a:lnTo>
                    <a:pt x="17063" y="917830"/>
                  </a:lnTo>
                  <a:cubicBezTo>
                    <a:pt x="12538" y="917830"/>
                    <a:pt x="8198" y="916033"/>
                    <a:pt x="4998" y="912833"/>
                  </a:cubicBezTo>
                  <a:cubicBezTo>
                    <a:pt x="1798" y="909633"/>
                    <a:pt x="0" y="905293"/>
                    <a:pt x="0" y="900767"/>
                  </a:cubicBezTo>
                  <a:lnTo>
                    <a:pt x="0" y="17063"/>
                  </a:lnTo>
                  <a:cubicBezTo>
                    <a:pt x="0" y="12538"/>
                    <a:pt x="1798" y="8198"/>
                    <a:pt x="4998" y="4998"/>
                  </a:cubicBezTo>
                  <a:cubicBezTo>
                    <a:pt x="8198" y="1798"/>
                    <a:pt x="12538" y="0"/>
                    <a:pt x="17063" y="0"/>
                  </a:cubicBezTo>
                  <a:close/>
                </a:path>
              </a:pathLst>
            </a:custGeom>
            <a:blipFill>
              <a:blip r:embed="rId6"/>
              <a:stretch>
                <a:fillRect t="-37303" b="-6459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114186" y="2469376"/>
            <a:ext cx="4038552" cy="247219"/>
          </a:xfrm>
          <a:custGeom>
            <a:avLst/>
            <a:gdLst/>
            <a:ahLst/>
            <a:cxnLst/>
            <a:rect l="l" t="t" r="r" b="b"/>
            <a:pathLst>
              <a:path w="4038552" h="247219">
                <a:moveTo>
                  <a:pt x="0" y="0"/>
                </a:moveTo>
                <a:lnTo>
                  <a:pt x="4038553" y="0"/>
                </a:lnTo>
                <a:lnTo>
                  <a:pt x="4038553" y="247219"/>
                </a:lnTo>
                <a:lnTo>
                  <a:pt x="0" y="2472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9955438" y="5457975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955438" y="5942957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955438" y="6427939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955438" y="6912921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9955438" y="7397903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955438" y="7882885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955438" y="8367867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955438" y="8852850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0941451" y="5239788"/>
            <a:ext cx="5084167" cy="4879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Students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Services &amp; Youth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Colleges &amp; Third Level Education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Scouts &amp; Guides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Sports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Reach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Community Training Centres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Disability Groups, Special 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Schools &amp; more</a:t>
            </a:r>
          </a:p>
          <a:p>
            <a:pPr algn="l">
              <a:lnSpc>
                <a:spcPts val="3875"/>
              </a:lnSpc>
            </a:pPr>
            <a:endParaRPr lang="en-US" sz="2500" b="1">
              <a:solidFill>
                <a:srgbClr val="FFFFFF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73724" y="939037"/>
            <a:ext cx="2856484" cy="535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10"/>
              </a:lnSpc>
            </a:pPr>
            <a:r>
              <a:rPr lang="en-US" sz="28079" b="1">
                <a:solidFill>
                  <a:srgbClr val="71669E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&amp;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23" y="2876296"/>
            <a:ext cx="2037236" cy="71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Based in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55438" y="3300990"/>
            <a:ext cx="3381026" cy="1420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27"/>
              </a:lnSpc>
            </a:pPr>
            <a:r>
              <a:rPr lang="en-US" sz="7448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Ireland</a:t>
            </a:r>
            <a:r>
              <a:rPr lang="en-US" sz="7448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29256" y="3784658"/>
            <a:ext cx="2583413" cy="67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5"/>
              </a:lnSpc>
            </a:pPr>
            <a:r>
              <a:rPr lang="en-US" sz="3532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years of 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71462" y="2686392"/>
            <a:ext cx="2899001" cy="131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6"/>
              </a:lnSpc>
            </a:pPr>
            <a:r>
              <a:rPr lang="en-US" sz="6897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14 - 25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49013" y="983237"/>
            <a:ext cx="8303834" cy="347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48"/>
              </a:lnSpc>
            </a:pPr>
            <a:r>
              <a:rPr lang="en-US" sz="11457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WHO CAN DO GAISCE?</a:t>
            </a:r>
          </a:p>
        </p:txBody>
      </p:sp>
      <p:sp>
        <p:nvSpPr>
          <p:cNvPr id="19" name="TextBox 19"/>
          <p:cNvSpPr txBox="1"/>
          <p:nvPr/>
        </p:nvSpPr>
        <p:spPr>
          <a:xfrm rot="-1506667">
            <a:off x="9606263" y="2464249"/>
            <a:ext cx="2542084" cy="63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MUST BE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339729" y="4193697"/>
            <a:ext cx="7158118" cy="5624882"/>
            <a:chOff x="0" y="0"/>
            <a:chExt cx="2015975" cy="15841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49013" y="4471916"/>
            <a:ext cx="6739550" cy="5088187"/>
            <a:chOff x="0" y="0"/>
            <a:chExt cx="1044133" cy="7882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149" r="-1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115649" y="2499053"/>
            <a:ext cx="9223789" cy="6922457"/>
            <a:chOff x="0" y="0"/>
            <a:chExt cx="12298385" cy="9229943"/>
          </a:xfrm>
        </p:grpSpPr>
        <p:sp>
          <p:nvSpPr>
            <p:cNvPr id="5" name="TextBox 5"/>
            <p:cNvSpPr txBox="1"/>
            <p:nvPr/>
          </p:nvSpPr>
          <p:spPr>
            <a:xfrm>
              <a:off x="5658841" y="592242"/>
              <a:ext cx="4892547" cy="1280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97"/>
                </a:lnSpc>
              </a:pPr>
              <a:r>
                <a:rPr lang="en-US" sz="5283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Persistence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503132" y="3964870"/>
              <a:ext cx="3107389" cy="912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20"/>
                </a:lnSpc>
              </a:pPr>
              <a:r>
                <a:rPr lang="en-US" sz="3800" b="1">
                  <a:solidFill>
                    <a:srgbClr val="E7E6FB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Individual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084220"/>
              <a:ext cx="12139271" cy="2151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59"/>
                </a:lnSpc>
              </a:pPr>
              <a:r>
                <a:rPr lang="en-US" sz="8899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Non-Competitive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5400000">
              <a:off x="8071162" y="2449098"/>
              <a:ext cx="6676322" cy="1778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77"/>
                </a:lnSpc>
              </a:pPr>
              <a:r>
                <a:rPr lang="en-US" sz="7412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Achievable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69918" y="3465284"/>
              <a:ext cx="5979344" cy="1565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38"/>
                </a:lnSpc>
              </a:pPr>
              <a:r>
                <a:rPr lang="en-US" sz="6456" b="1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Voluntary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46086" y="8079938"/>
              <a:ext cx="5293186" cy="1150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95"/>
                </a:lnSpc>
              </a:pPr>
              <a:r>
                <a:rPr lang="en-US" sz="4782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Development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59878" y="2138141"/>
              <a:ext cx="4984168" cy="1584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170"/>
                </a:lnSpc>
              </a:pPr>
              <a:r>
                <a:rPr lang="en-US" sz="655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Balanced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2253" y="4608548"/>
              <a:ext cx="7928100" cy="206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84"/>
                </a:lnSpc>
              </a:pPr>
              <a:r>
                <a:rPr lang="en-US" sz="856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Progressive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-5400000">
              <a:off x="7429329" y="2542634"/>
              <a:ext cx="4240705" cy="3478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250"/>
                </a:lnSpc>
              </a:pPr>
              <a:r>
                <a:rPr lang="en-US" sz="14464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Fun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79135" y="471729"/>
              <a:ext cx="2923953" cy="2743200"/>
            </a:xfrm>
            <a:custGeom>
              <a:avLst/>
              <a:gdLst/>
              <a:ahLst/>
              <a:cxnLst/>
              <a:rect l="l" t="t" r="r" b="b"/>
              <a:pathLst>
                <a:path w="2923953" h="2743200">
                  <a:moveTo>
                    <a:pt x="0" y="0"/>
                  </a:moveTo>
                  <a:lnTo>
                    <a:pt x="2923953" y="0"/>
                  </a:lnTo>
                  <a:lnTo>
                    <a:pt x="2923953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476492" y="4017350"/>
            <a:ext cx="7158118" cy="5624882"/>
            <a:chOff x="0" y="0"/>
            <a:chExt cx="2015975" cy="1584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776" y="4285698"/>
            <a:ext cx="6739550" cy="5088187"/>
            <a:chOff x="0" y="0"/>
            <a:chExt cx="1044133" cy="7882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149" r="-1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59870" y="688800"/>
            <a:ext cx="7072128" cy="29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GUIDING PRINCIPLES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04246" y="321610"/>
            <a:ext cx="11796015" cy="291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GAISCE </a:t>
            </a:r>
          </a:p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CHALLENGE AREAS !</a:t>
            </a:r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446142" y="3318807"/>
            <a:ext cx="4135048" cy="4091440"/>
            <a:chOff x="0" y="0"/>
            <a:chExt cx="1164573" cy="11522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6226" y="3547087"/>
            <a:ext cx="3634879" cy="363487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1060" y="7658305"/>
            <a:ext cx="35557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81367" y="7658305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6774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57661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4867668" y="3318807"/>
            <a:ext cx="4135048" cy="4091440"/>
            <a:chOff x="0" y="0"/>
            <a:chExt cx="1164573" cy="11522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17752" y="3547087"/>
            <a:ext cx="3634879" cy="363487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9293122" y="3318807"/>
            <a:ext cx="4135048" cy="4091440"/>
            <a:chOff x="0" y="0"/>
            <a:chExt cx="1164573" cy="11522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43206" y="3547087"/>
            <a:ext cx="3634879" cy="3634879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3700581" y="3318807"/>
            <a:ext cx="4135048" cy="4091440"/>
            <a:chOff x="0" y="0"/>
            <a:chExt cx="1164573" cy="11522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968660" y="3547087"/>
            <a:ext cx="3634879" cy="363487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573590" y="503870"/>
            <a:ext cx="2222606" cy="213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Gold</a:t>
            </a:r>
          </a:p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Award</a:t>
            </a:r>
          </a:p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Only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8113" y="7926930"/>
            <a:ext cx="3989548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RESIDENTIAL PROJECT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15508" y="7926930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GOLD PORTFOLIO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78130" y="394863"/>
            <a:ext cx="224790" cy="2390775"/>
            <a:chOff x="0" y="0"/>
            <a:chExt cx="299720" cy="3187700"/>
          </a:xfrm>
        </p:grpSpPr>
        <p:sp>
          <p:nvSpPr>
            <p:cNvPr id="7" name="Freeform 7"/>
            <p:cNvSpPr/>
            <p:nvPr/>
          </p:nvSpPr>
          <p:spPr>
            <a:xfrm>
              <a:off x="38271" y="49530"/>
              <a:ext cx="212513" cy="3088383"/>
            </a:xfrm>
            <a:custGeom>
              <a:avLst/>
              <a:gdLst/>
              <a:ahLst/>
              <a:cxnLst/>
              <a:rect l="l" t="t" r="r" b="b"/>
              <a:pathLst>
                <a:path w="212513" h="3088383">
                  <a:moveTo>
                    <a:pt x="153499" y="71120"/>
                  </a:moveTo>
                  <a:cubicBezTo>
                    <a:pt x="147149" y="2534920"/>
                    <a:pt x="142069" y="2573020"/>
                    <a:pt x="150959" y="2658110"/>
                  </a:cubicBezTo>
                  <a:cubicBezTo>
                    <a:pt x="159849" y="2750820"/>
                    <a:pt x="200489" y="2875280"/>
                    <a:pt x="206839" y="2946400"/>
                  </a:cubicBezTo>
                  <a:cubicBezTo>
                    <a:pt x="209379" y="2987040"/>
                    <a:pt x="215729" y="3020060"/>
                    <a:pt x="203029" y="3044190"/>
                  </a:cubicBezTo>
                  <a:cubicBezTo>
                    <a:pt x="192869" y="3064510"/>
                    <a:pt x="166199" y="3082290"/>
                    <a:pt x="147149" y="3087370"/>
                  </a:cubicBezTo>
                  <a:cubicBezTo>
                    <a:pt x="130639" y="3091180"/>
                    <a:pt x="107779" y="3083560"/>
                    <a:pt x="93809" y="3075940"/>
                  </a:cubicBezTo>
                  <a:cubicBezTo>
                    <a:pt x="83649" y="3070860"/>
                    <a:pt x="74759" y="3063240"/>
                    <a:pt x="69679" y="3050540"/>
                  </a:cubicBezTo>
                  <a:cubicBezTo>
                    <a:pt x="59519" y="3028950"/>
                    <a:pt x="55709" y="2973070"/>
                    <a:pt x="63329" y="2948940"/>
                  </a:cubicBezTo>
                  <a:cubicBezTo>
                    <a:pt x="68409" y="2931160"/>
                    <a:pt x="78569" y="2918460"/>
                    <a:pt x="92539" y="2910840"/>
                  </a:cubicBezTo>
                  <a:cubicBezTo>
                    <a:pt x="109049" y="2900680"/>
                    <a:pt x="143339" y="2895600"/>
                    <a:pt x="162389" y="2903220"/>
                  </a:cubicBezTo>
                  <a:cubicBezTo>
                    <a:pt x="182709" y="2910840"/>
                    <a:pt x="203029" y="2937510"/>
                    <a:pt x="208109" y="2956560"/>
                  </a:cubicBezTo>
                  <a:cubicBezTo>
                    <a:pt x="213189" y="2971800"/>
                    <a:pt x="209379" y="2990850"/>
                    <a:pt x="203029" y="3004820"/>
                  </a:cubicBezTo>
                  <a:cubicBezTo>
                    <a:pt x="196679" y="3018790"/>
                    <a:pt x="185249" y="3034030"/>
                    <a:pt x="170009" y="3040380"/>
                  </a:cubicBezTo>
                  <a:cubicBezTo>
                    <a:pt x="152229" y="3048000"/>
                    <a:pt x="117939" y="3049270"/>
                    <a:pt x="98889" y="3039110"/>
                  </a:cubicBezTo>
                  <a:cubicBezTo>
                    <a:pt x="81109" y="3030220"/>
                    <a:pt x="62059" y="3002280"/>
                    <a:pt x="59519" y="2980690"/>
                  </a:cubicBezTo>
                  <a:cubicBezTo>
                    <a:pt x="56979" y="2960370"/>
                    <a:pt x="72219" y="2928620"/>
                    <a:pt x="86189" y="2915920"/>
                  </a:cubicBezTo>
                  <a:cubicBezTo>
                    <a:pt x="97619" y="2904490"/>
                    <a:pt x="115399" y="2898140"/>
                    <a:pt x="130639" y="2896870"/>
                  </a:cubicBezTo>
                  <a:cubicBezTo>
                    <a:pt x="145879" y="2896870"/>
                    <a:pt x="164929" y="2901950"/>
                    <a:pt x="177629" y="2910840"/>
                  </a:cubicBezTo>
                  <a:cubicBezTo>
                    <a:pt x="190329" y="2918460"/>
                    <a:pt x="200489" y="2932430"/>
                    <a:pt x="206839" y="2948940"/>
                  </a:cubicBezTo>
                  <a:cubicBezTo>
                    <a:pt x="213189" y="2969260"/>
                    <a:pt x="214459" y="3004820"/>
                    <a:pt x="209379" y="3026410"/>
                  </a:cubicBezTo>
                  <a:cubicBezTo>
                    <a:pt x="204299" y="3045460"/>
                    <a:pt x="192869" y="3061970"/>
                    <a:pt x="180169" y="3072130"/>
                  </a:cubicBezTo>
                  <a:cubicBezTo>
                    <a:pt x="171279" y="3081020"/>
                    <a:pt x="158579" y="3084830"/>
                    <a:pt x="147149" y="3087370"/>
                  </a:cubicBezTo>
                  <a:cubicBezTo>
                    <a:pt x="135719" y="3088640"/>
                    <a:pt x="123019" y="3088640"/>
                    <a:pt x="111589" y="3083560"/>
                  </a:cubicBezTo>
                  <a:cubicBezTo>
                    <a:pt x="96349" y="3078480"/>
                    <a:pt x="81109" y="3070860"/>
                    <a:pt x="69679" y="3050540"/>
                  </a:cubicBezTo>
                  <a:cubicBezTo>
                    <a:pt x="36659" y="2992120"/>
                    <a:pt x="29039" y="2843530"/>
                    <a:pt x="16339" y="2658110"/>
                  </a:cubicBezTo>
                  <a:cubicBezTo>
                    <a:pt x="-14141" y="2208530"/>
                    <a:pt x="6179" y="755650"/>
                    <a:pt x="12529" y="344170"/>
                  </a:cubicBezTo>
                  <a:cubicBezTo>
                    <a:pt x="13799" y="194310"/>
                    <a:pt x="-1441" y="86360"/>
                    <a:pt x="21419" y="38100"/>
                  </a:cubicBezTo>
                  <a:cubicBezTo>
                    <a:pt x="30309" y="17780"/>
                    <a:pt x="45549" y="10160"/>
                    <a:pt x="58249" y="5080"/>
                  </a:cubicBezTo>
                  <a:cubicBezTo>
                    <a:pt x="69679" y="0"/>
                    <a:pt x="79839" y="-1270"/>
                    <a:pt x="91269" y="1270"/>
                  </a:cubicBezTo>
                  <a:cubicBezTo>
                    <a:pt x="106509" y="3810"/>
                    <a:pt x="125559" y="12700"/>
                    <a:pt x="135719" y="24130"/>
                  </a:cubicBezTo>
                  <a:cubicBezTo>
                    <a:pt x="145879" y="35560"/>
                    <a:pt x="153499" y="71120"/>
                    <a:pt x="153499" y="711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04246" y="321610"/>
            <a:ext cx="11796015" cy="291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GAISCE </a:t>
            </a:r>
          </a:p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CHALLENGE AREAS !</a:t>
            </a:r>
          </a:p>
        </p:txBody>
      </p:sp>
      <p:grpSp>
        <p:nvGrpSpPr>
          <p:cNvPr id="9" name="Group 9"/>
          <p:cNvGrpSpPr/>
          <p:nvPr/>
        </p:nvGrpSpPr>
        <p:grpSpPr>
          <a:xfrm rot="-10800000">
            <a:off x="4195363" y="3527656"/>
            <a:ext cx="4135048" cy="4091440"/>
            <a:chOff x="0" y="0"/>
            <a:chExt cx="1164573" cy="11522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5447" y="3755937"/>
            <a:ext cx="3634879" cy="363487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9358427" y="3527656"/>
            <a:ext cx="4135048" cy="4091440"/>
            <a:chOff x="0" y="0"/>
            <a:chExt cx="1164573" cy="11522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8512" y="3755937"/>
            <a:ext cx="3634879" cy="363487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4835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374032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433569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563566"/>
            <a:ext cx="8469811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20"/>
              </a:lnSpc>
            </a:pPr>
            <a:r>
              <a:rPr lang="en-US" sz="98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AWARDS LEVELS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9328" y="8444436"/>
            <a:ext cx="2941311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BRONZE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48304" y="8444436"/>
            <a:ext cx="2520428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SILVER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199029" y="8444436"/>
            <a:ext cx="2172487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GOLD</a:t>
            </a:r>
          </a:p>
        </p:txBody>
      </p:sp>
      <p:sp>
        <p:nvSpPr>
          <p:cNvPr id="9" name="Freeform 9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953" y="1443811"/>
            <a:ext cx="756747" cy="7586870"/>
          </a:xfrm>
          <a:custGeom>
            <a:avLst/>
            <a:gdLst/>
            <a:ahLst/>
            <a:cxnLst/>
            <a:rect l="l" t="t" r="r" b="b"/>
            <a:pathLst>
              <a:path w="756747" h="7586870">
                <a:moveTo>
                  <a:pt x="0" y="0"/>
                </a:moveTo>
                <a:lnTo>
                  <a:pt x="756747" y="0"/>
                </a:lnTo>
                <a:lnTo>
                  <a:pt x="756747" y="7586869"/>
                </a:lnTo>
                <a:lnTo>
                  <a:pt x="0" y="7586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0800000">
            <a:off x="175321" y="6568036"/>
            <a:ext cx="4967301" cy="3386044"/>
          </a:xfrm>
          <a:custGeom>
            <a:avLst/>
            <a:gdLst/>
            <a:ahLst/>
            <a:cxnLst/>
            <a:rect l="l" t="t" r="r" b="b"/>
            <a:pathLst>
              <a:path w="4967301" h="3386044">
                <a:moveTo>
                  <a:pt x="0" y="0"/>
                </a:moveTo>
                <a:lnTo>
                  <a:pt x="4967301" y="0"/>
                </a:lnTo>
                <a:lnTo>
                  <a:pt x="4967301" y="3386044"/>
                </a:lnTo>
                <a:lnTo>
                  <a:pt x="0" y="3386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100269" y="4044980"/>
            <a:ext cx="3483297" cy="348329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017905" y="4216392"/>
            <a:ext cx="1937248" cy="2774446"/>
            <a:chOff x="0" y="0"/>
            <a:chExt cx="2582997" cy="3699262"/>
          </a:xfrm>
        </p:grpSpPr>
        <p:sp>
          <p:nvSpPr>
            <p:cNvPr id="8" name="Freeform 8"/>
            <p:cNvSpPr/>
            <p:nvPr/>
          </p:nvSpPr>
          <p:spPr>
            <a:xfrm>
              <a:off x="28134" y="2125294"/>
              <a:ext cx="2554863" cy="1573968"/>
            </a:xfrm>
            <a:custGeom>
              <a:avLst/>
              <a:gdLst/>
              <a:ahLst/>
              <a:cxnLst/>
              <a:rect l="l" t="t" r="r" b="b"/>
              <a:pathLst>
                <a:path w="2554863" h="1573968">
                  <a:moveTo>
                    <a:pt x="0" y="0"/>
                  </a:moveTo>
                  <a:lnTo>
                    <a:pt x="2554863" y="0"/>
                  </a:lnTo>
                  <a:lnTo>
                    <a:pt x="2554863" y="1573968"/>
                  </a:lnTo>
                  <a:lnTo>
                    <a:pt x="0" y="1573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27" r="-4627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2323881" y="3363946"/>
              <a:ext cx="259116" cy="25911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28134" y="0"/>
              <a:ext cx="2425305" cy="1742053"/>
            </a:xfrm>
            <a:custGeom>
              <a:avLst/>
              <a:gdLst/>
              <a:ahLst/>
              <a:cxnLst/>
              <a:rect l="l" t="t" r="r" b="b"/>
              <a:pathLst>
                <a:path w="2425305" h="1742053">
                  <a:moveTo>
                    <a:pt x="0" y="0"/>
                  </a:moveTo>
                  <a:lnTo>
                    <a:pt x="2425305" y="0"/>
                  </a:lnTo>
                  <a:lnTo>
                    <a:pt x="2425305" y="1742053"/>
                  </a:lnTo>
                  <a:lnTo>
                    <a:pt x="0" y="1742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020" r="-16362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2323881" y="181018"/>
              <a:ext cx="259116" cy="259116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1315271"/>
              <a:ext cx="2554863" cy="1440627"/>
            </a:xfrm>
            <a:custGeom>
              <a:avLst/>
              <a:gdLst/>
              <a:ahLst/>
              <a:cxnLst/>
              <a:rect l="l" t="t" r="r" b="b"/>
              <a:pathLst>
                <a:path w="2554863" h="1440627">
                  <a:moveTo>
                    <a:pt x="0" y="0"/>
                  </a:moveTo>
                  <a:lnTo>
                    <a:pt x="2554863" y="0"/>
                  </a:lnTo>
                  <a:lnTo>
                    <a:pt x="2554863" y="1440627"/>
                  </a:lnTo>
                  <a:lnTo>
                    <a:pt x="0" y="144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323881" y="1838044"/>
              <a:ext cx="259116" cy="259116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6314271" y="6400600"/>
            <a:ext cx="839380" cy="1229561"/>
          </a:xfrm>
          <a:custGeom>
            <a:avLst/>
            <a:gdLst/>
            <a:ahLst/>
            <a:cxnLst/>
            <a:rect l="l" t="t" r="r" b="b"/>
            <a:pathLst>
              <a:path w="839380" h="1229561">
                <a:moveTo>
                  <a:pt x="0" y="0"/>
                </a:moveTo>
                <a:lnTo>
                  <a:pt x="839381" y="0"/>
                </a:lnTo>
                <a:lnTo>
                  <a:pt x="839381" y="1229562"/>
                </a:lnTo>
                <a:lnTo>
                  <a:pt x="0" y="12295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6148004" y="3896789"/>
            <a:ext cx="1171914" cy="942254"/>
          </a:xfrm>
          <a:custGeom>
            <a:avLst/>
            <a:gdLst/>
            <a:ahLst/>
            <a:cxnLst/>
            <a:rect l="l" t="t" r="r" b="b"/>
            <a:pathLst>
              <a:path w="1171914" h="942254">
                <a:moveTo>
                  <a:pt x="0" y="0"/>
                </a:moveTo>
                <a:lnTo>
                  <a:pt x="1171914" y="0"/>
                </a:lnTo>
                <a:lnTo>
                  <a:pt x="1171914" y="942254"/>
                </a:lnTo>
                <a:lnTo>
                  <a:pt x="0" y="942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742" t="-5825" b="-58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148004" y="5120568"/>
            <a:ext cx="1114911" cy="1079582"/>
          </a:xfrm>
          <a:custGeom>
            <a:avLst/>
            <a:gdLst/>
            <a:ahLst/>
            <a:cxnLst/>
            <a:rect l="l" t="t" r="r" b="b"/>
            <a:pathLst>
              <a:path w="1114911" h="1079582">
                <a:moveTo>
                  <a:pt x="0" y="0"/>
                </a:moveTo>
                <a:lnTo>
                  <a:pt x="1114911" y="0"/>
                </a:lnTo>
                <a:lnTo>
                  <a:pt x="1114911" y="1079581"/>
                </a:lnTo>
                <a:lnTo>
                  <a:pt x="0" y="10795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3" name="Group 23"/>
          <p:cNvGrpSpPr/>
          <p:nvPr/>
        </p:nvGrpSpPr>
        <p:grpSpPr>
          <a:xfrm rot="5400000">
            <a:off x="7593568" y="5321170"/>
            <a:ext cx="1681454" cy="6583346"/>
            <a:chOff x="0" y="0"/>
            <a:chExt cx="573643" cy="2245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73643" cy="2245968"/>
            </a:xfrm>
            <a:custGeom>
              <a:avLst/>
              <a:gdLst/>
              <a:ahLst/>
              <a:cxnLst/>
              <a:rect l="l" t="t" r="r" b="b"/>
              <a:pathLst>
                <a:path w="573643" h="2245968">
                  <a:moveTo>
                    <a:pt x="191318" y="19070"/>
                  </a:moveTo>
                  <a:cubicBezTo>
                    <a:pt x="220632" y="7556"/>
                    <a:pt x="254161" y="0"/>
                    <a:pt x="286976" y="0"/>
                  </a:cubicBezTo>
                  <a:cubicBezTo>
                    <a:pt x="319792" y="0"/>
                    <a:pt x="351368" y="6476"/>
                    <a:pt x="380468" y="17990"/>
                  </a:cubicBezTo>
                  <a:cubicBezTo>
                    <a:pt x="381088" y="18350"/>
                    <a:pt x="381706" y="18350"/>
                    <a:pt x="382325" y="18710"/>
                  </a:cubicBezTo>
                  <a:cubicBezTo>
                    <a:pt x="491605" y="64765"/>
                    <a:pt x="572095" y="186379"/>
                    <a:pt x="573643" y="360337"/>
                  </a:cubicBezTo>
                  <a:lnTo>
                    <a:pt x="573643" y="2148702"/>
                  </a:lnTo>
                  <a:cubicBezTo>
                    <a:pt x="573643" y="2202420"/>
                    <a:pt x="530096" y="2245968"/>
                    <a:pt x="476377" y="2245968"/>
                  </a:cubicBezTo>
                  <a:lnTo>
                    <a:pt x="97266" y="2245968"/>
                  </a:lnTo>
                  <a:cubicBezTo>
                    <a:pt x="43547" y="2245968"/>
                    <a:pt x="0" y="2202420"/>
                    <a:pt x="0" y="2148702"/>
                  </a:cubicBezTo>
                  <a:lnTo>
                    <a:pt x="0" y="361736"/>
                  </a:lnTo>
                  <a:cubicBezTo>
                    <a:pt x="1548" y="185660"/>
                    <a:pt x="80799" y="64045"/>
                    <a:pt x="191318" y="19070"/>
                  </a:cubicBezTo>
                  <a:lnTo>
                    <a:pt x="191318" y="190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71669E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50800"/>
              <a:ext cx="573643" cy="2195168"/>
            </a:xfrm>
            <a:prstGeom prst="rect">
              <a:avLst/>
            </a:prstGeom>
          </p:spPr>
          <p:txBody>
            <a:bodyPr lIns="39218" tIns="39218" rIns="39218" bIns="3921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5327056" y="8084643"/>
            <a:ext cx="1070019" cy="1056401"/>
          </a:xfrm>
          <a:custGeom>
            <a:avLst/>
            <a:gdLst/>
            <a:ahLst/>
            <a:cxnLst/>
            <a:rect l="l" t="t" r="r" b="b"/>
            <a:pathLst>
              <a:path w="1070019" h="1056401">
                <a:moveTo>
                  <a:pt x="0" y="0"/>
                </a:moveTo>
                <a:lnTo>
                  <a:pt x="1070019" y="0"/>
                </a:lnTo>
                <a:lnTo>
                  <a:pt x="1070019" y="1056401"/>
                </a:lnTo>
                <a:lnTo>
                  <a:pt x="0" y="10564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 rot="1467864">
            <a:off x="11577459" y="2337902"/>
            <a:ext cx="4687780" cy="4539232"/>
          </a:xfrm>
          <a:custGeom>
            <a:avLst/>
            <a:gdLst/>
            <a:ahLst/>
            <a:cxnLst/>
            <a:rect l="l" t="t" r="r" b="b"/>
            <a:pathLst>
              <a:path w="4687780" h="4539232">
                <a:moveTo>
                  <a:pt x="0" y="0"/>
                </a:moveTo>
                <a:lnTo>
                  <a:pt x="4687780" y="0"/>
                </a:lnTo>
                <a:lnTo>
                  <a:pt x="4687780" y="4539232"/>
                </a:lnTo>
                <a:lnTo>
                  <a:pt x="0" y="45392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7585263" y="4859486"/>
            <a:ext cx="456388" cy="4575581"/>
          </a:xfrm>
          <a:custGeom>
            <a:avLst/>
            <a:gdLst/>
            <a:ahLst/>
            <a:cxnLst/>
            <a:rect l="l" t="t" r="r" b="b"/>
            <a:pathLst>
              <a:path w="456388" h="4575581">
                <a:moveTo>
                  <a:pt x="0" y="0"/>
                </a:moveTo>
                <a:lnTo>
                  <a:pt x="456388" y="0"/>
                </a:lnTo>
                <a:lnTo>
                  <a:pt x="456388" y="4575581"/>
                </a:lnTo>
                <a:lnTo>
                  <a:pt x="0" y="4575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9" name="Group 29"/>
          <p:cNvGrpSpPr/>
          <p:nvPr/>
        </p:nvGrpSpPr>
        <p:grpSpPr>
          <a:xfrm>
            <a:off x="14002105" y="6018388"/>
            <a:ext cx="2850680" cy="373333"/>
            <a:chOff x="0" y="0"/>
            <a:chExt cx="884693" cy="1158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84693" cy="115862"/>
            </a:xfrm>
            <a:custGeom>
              <a:avLst/>
              <a:gdLst/>
              <a:ahLst/>
              <a:cxnLst/>
              <a:rect l="l" t="t" r="r" b="b"/>
              <a:pathLst>
                <a:path w="884693" h="115862">
                  <a:moveTo>
                    <a:pt x="0" y="0"/>
                  </a:moveTo>
                  <a:lnTo>
                    <a:pt x="884693" y="0"/>
                  </a:lnTo>
                  <a:lnTo>
                    <a:pt x="884693" y="115862"/>
                  </a:lnTo>
                  <a:lnTo>
                    <a:pt x="0" y="115862"/>
                  </a:lnTo>
                  <a:close/>
                </a:path>
              </a:pathLst>
            </a:custGeom>
            <a:solidFill>
              <a:srgbClr val="D3AF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76200"/>
              <a:ext cx="884693" cy="192062"/>
            </a:xfrm>
            <a:prstGeom prst="rect">
              <a:avLst/>
            </a:prstGeom>
          </p:spPr>
          <p:txBody>
            <a:bodyPr lIns="42036" tIns="42036" rIns="42036" bIns="4203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5400000">
            <a:off x="5413316" y="262993"/>
            <a:ext cx="2809088" cy="3457339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71669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-5400000">
            <a:off x="1675060" y="236894"/>
            <a:ext cx="2809088" cy="3457339"/>
            <a:chOff x="0" y="0"/>
            <a:chExt cx="6604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199B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3865327" y="874153"/>
            <a:ext cx="2235019" cy="2235019"/>
          </a:xfrm>
          <a:custGeom>
            <a:avLst/>
            <a:gdLst/>
            <a:ahLst/>
            <a:cxnLst/>
            <a:rect l="l" t="t" r="r" b="b"/>
            <a:pathLst>
              <a:path w="2235019" h="2235019">
                <a:moveTo>
                  <a:pt x="0" y="0"/>
                </a:moveTo>
                <a:lnTo>
                  <a:pt x="2235020" y="0"/>
                </a:lnTo>
                <a:lnTo>
                  <a:pt x="2235020" y="2235019"/>
                </a:lnTo>
                <a:lnTo>
                  <a:pt x="0" y="22350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3459518" y="6216535"/>
            <a:ext cx="4369561" cy="3439209"/>
          </a:xfrm>
          <a:custGeom>
            <a:avLst/>
            <a:gdLst/>
            <a:ahLst/>
            <a:cxnLst/>
            <a:rect l="l" t="t" r="r" b="b"/>
            <a:pathLst>
              <a:path w="4369561" h="3439209">
                <a:moveTo>
                  <a:pt x="0" y="0"/>
                </a:moveTo>
                <a:lnTo>
                  <a:pt x="4369562" y="0"/>
                </a:lnTo>
                <a:lnTo>
                  <a:pt x="4369562" y="3439209"/>
                </a:lnTo>
                <a:lnTo>
                  <a:pt x="0" y="343920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1"/>
          <p:cNvSpPr txBox="1"/>
          <p:nvPr/>
        </p:nvSpPr>
        <p:spPr>
          <a:xfrm>
            <a:off x="6397075" y="7600169"/>
            <a:ext cx="1115695" cy="1561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09"/>
              </a:lnSpc>
            </a:pPr>
            <a:r>
              <a:rPr lang="en-US" sz="8220" b="1" spc="-96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55401" y="8777951"/>
            <a:ext cx="953043" cy="529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2770" b="1" spc="-69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97" y="7948835"/>
            <a:ext cx="3484212" cy="129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2"/>
              </a:lnSpc>
            </a:pPr>
            <a:r>
              <a:rPr lang="en-US" sz="255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Continue with your</a:t>
            </a:r>
            <a:r>
              <a:rPr lang="en-US" sz="2551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2551" b="1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favourite activity</a:t>
            </a:r>
            <a:r>
              <a:rPr lang="en-US" sz="2551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255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from the first 13 weeks!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807656" y="4253223"/>
            <a:ext cx="1962599" cy="255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1566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13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065593" y="6189033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D0CCDF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406286" y="5408632"/>
            <a:ext cx="3609093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92922" y="8508068"/>
            <a:ext cx="2097499" cy="83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hour of each activity a week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93413" y="7918158"/>
            <a:ext cx="757460" cy="1704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9"/>
              </a:lnSpc>
              <a:spcBef>
                <a:spcPct val="0"/>
              </a:spcBef>
            </a:pPr>
            <a:r>
              <a:rPr lang="en-US" sz="8999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512770" y="3882139"/>
            <a:ext cx="2854520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COMMUNITY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INVOLVEMENT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406286" y="6453400"/>
            <a:ext cx="2563134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PHYSICAL 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RECREATION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4002105" y="4235674"/>
            <a:ext cx="3590582" cy="1584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518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4058601" y="5975161"/>
            <a:ext cx="2936111" cy="39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051" b="1" spc="-5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with your Gaisce Group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294109" y="1979267"/>
            <a:ext cx="3713456" cy="217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44"/>
              </a:lnSpc>
            </a:pPr>
            <a:r>
              <a:rPr lang="en-US" sz="12674" spc="-228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Plus</a:t>
            </a:r>
          </a:p>
        </p:txBody>
      </p:sp>
      <p:sp>
        <p:nvSpPr>
          <p:cNvPr id="54" name="TextBox 54"/>
          <p:cNvSpPr txBox="1"/>
          <p:nvPr/>
        </p:nvSpPr>
        <p:spPr>
          <a:xfrm rot="-5400000">
            <a:off x="5269516" y="1473934"/>
            <a:ext cx="1829277" cy="96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8"/>
              </a:lnSpc>
            </a:pPr>
            <a:r>
              <a:rPr lang="en-US" sz="5662" spc="-101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Total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530062" y="707892"/>
            <a:ext cx="1465706" cy="183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77"/>
              </a:lnSpc>
            </a:pPr>
            <a:r>
              <a:rPr lang="en-US" sz="9626" b="1">
                <a:solidFill>
                  <a:srgbClr val="0F004A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622172" y="2195730"/>
            <a:ext cx="1281487" cy="68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4"/>
              </a:lnSpc>
            </a:pPr>
            <a:r>
              <a:rPr lang="en-US" sz="3589" b="1" spc="-89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959071" y="974592"/>
            <a:ext cx="2604603" cy="50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6"/>
              </a:lnSpc>
            </a:pPr>
            <a:r>
              <a:rPr lang="en-US" sz="2683" b="1" spc="-48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To achieve your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959071" y="1647297"/>
            <a:ext cx="2409627" cy="1280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4312" spc="409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BRONZE </a:t>
            </a:r>
          </a:p>
          <a:p>
            <a:pPr algn="l">
              <a:lnSpc>
                <a:spcPts val="6037"/>
              </a:lnSpc>
            </a:pPr>
            <a:r>
              <a:rPr lang="en-US" sz="4312" spc="409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AWARD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867003" y="8768426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 days + 1 night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9214739" y="2273212"/>
            <a:ext cx="8044561" cy="7753206"/>
            <a:chOff x="0" y="0"/>
            <a:chExt cx="2265628" cy="21835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5628" cy="2183572"/>
            </a:xfrm>
            <a:custGeom>
              <a:avLst/>
              <a:gdLst/>
              <a:ahLst/>
              <a:cxnLst/>
              <a:rect l="l" t="t" r="r" b="b"/>
              <a:pathLst>
                <a:path w="2265628" h="2183572">
                  <a:moveTo>
                    <a:pt x="38495" y="0"/>
                  </a:moveTo>
                  <a:lnTo>
                    <a:pt x="2227133" y="0"/>
                  </a:lnTo>
                  <a:cubicBezTo>
                    <a:pt x="2248393" y="0"/>
                    <a:pt x="2265628" y="17235"/>
                    <a:pt x="2265628" y="38495"/>
                  </a:cubicBezTo>
                  <a:lnTo>
                    <a:pt x="2265628" y="2145077"/>
                  </a:lnTo>
                  <a:cubicBezTo>
                    <a:pt x="2265628" y="2166337"/>
                    <a:pt x="2248393" y="2183572"/>
                    <a:pt x="2227133" y="2183572"/>
                  </a:cubicBezTo>
                  <a:lnTo>
                    <a:pt x="38495" y="2183572"/>
                  </a:lnTo>
                  <a:cubicBezTo>
                    <a:pt x="17235" y="2183572"/>
                    <a:pt x="0" y="2166337"/>
                    <a:pt x="0" y="2145077"/>
                  </a:cubicBezTo>
                  <a:lnTo>
                    <a:pt x="0" y="38495"/>
                  </a:lnTo>
                  <a:cubicBezTo>
                    <a:pt x="0" y="17235"/>
                    <a:pt x="17235" y="0"/>
                    <a:pt x="38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265628" cy="22597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35616" y="2599885"/>
            <a:ext cx="7115430" cy="7099860"/>
            <a:chOff x="0" y="0"/>
            <a:chExt cx="1113553" cy="11111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3553" cy="1111116"/>
            </a:xfrm>
            <a:custGeom>
              <a:avLst/>
              <a:gdLst/>
              <a:ahLst/>
              <a:cxnLst/>
              <a:rect l="l" t="t" r="r" b="b"/>
              <a:pathLst>
                <a:path w="1113553" h="1111116">
                  <a:moveTo>
                    <a:pt x="35906" y="0"/>
                  </a:moveTo>
                  <a:lnTo>
                    <a:pt x="1077647" y="0"/>
                  </a:lnTo>
                  <a:cubicBezTo>
                    <a:pt x="1087170" y="0"/>
                    <a:pt x="1096303" y="3783"/>
                    <a:pt x="1103036" y="10516"/>
                  </a:cubicBezTo>
                  <a:cubicBezTo>
                    <a:pt x="1109770" y="17250"/>
                    <a:pt x="1113553" y="26383"/>
                    <a:pt x="1113553" y="35906"/>
                  </a:cubicBezTo>
                  <a:lnTo>
                    <a:pt x="1113553" y="1075211"/>
                  </a:lnTo>
                  <a:cubicBezTo>
                    <a:pt x="1113553" y="1084733"/>
                    <a:pt x="1109770" y="1093866"/>
                    <a:pt x="1103036" y="1100600"/>
                  </a:cubicBezTo>
                  <a:cubicBezTo>
                    <a:pt x="1096303" y="1107333"/>
                    <a:pt x="1087170" y="1111116"/>
                    <a:pt x="1077647" y="1111116"/>
                  </a:cubicBezTo>
                  <a:lnTo>
                    <a:pt x="35906" y="1111116"/>
                  </a:lnTo>
                  <a:cubicBezTo>
                    <a:pt x="26383" y="1111116"/>
                    <a:pt x="17250" y="1107333"/>
                    <a:pt x="10516" y="1100600"/>
                  </a:cubicBezTo>
                  <a:cubicBezTo>
                    <a:pt x="3783" y="1093866"/>
                    <a:pt x="0" y="1084733"/>
                    <a:pt x="0" y="1075211"/>
                  </a:cubicBezTo>
                  <a:lnTo>
                    <a:pt x="0" y="35906"/>
                  </a:lnTo>
                  <a:cubicBezTo>
                    <a:pt x="0" y="26383"/>
                    <a:pt x="3783" y="17250"/>
                    <a:pt x="10516" y="10516"/>
                  </a:cubicBezTo>
                  <a:cubicBezTo>
                    <a:pt x="17250" y="3783"/>
                    <a:pt x="26383" y="0"/>
                    <a:pt x="35906" y="0"/>
                  </a:cubicBezTo>
                  <a:close/>
                </a:path>
              </a:pathLst>
            </a:custGeom>
            <a:blipFill>
              <a:blip r:embed="rId3"/>
              <a:stretch>
                <a:fillRect t="-109" b="-10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0122" y="2659858"/>
            <a:ext cx="7499821" cy="243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2"/>
              </a:lnSpc>
            </a:pPr>
            <a:r>
              <a:rPr lang="en-US" sz="14294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YOUR 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0122" y="4748687"/>
            <a:ext cx="7828405" cy="261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 will have a President’s Award Leader to guide you on your journey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413362" cy="1656166"/>
            <a:chOff x="0" y="0"/>
            <a:chExt cx="326936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363" cy="436192"/>
            </a:xfrm>
            <a:custGeom>
              <a:avLst/>
              <a:gdLst/>
              <a:ahLst/>
              <a:cxnLst/>
              <a:rect l="l" t="t" r="r" b="b"/>
              <a:pathLst>
                <a:path w="3269363" h="436192">
                  <a:moveTo>
                    <a:pt x="21829" y="0"/>
                  </a:moveTo>
                  <a:lnTo>
                    <a:pt x="3247534" y="0"/>
                  </a:lnTo>
                  <a:cubicBezTo>
                    <a:pt x="3259590" y="0"/>
                    <a:pt x="3269363" y="9773"/>
                    <a:pt x="3269363" y="21829"/>
                  </a:cubicBezTo>
                  <a:lnTo>
                    <a:pt x="3269363" y="414363"/>
                  </a:lnTo>
                  <a:cubicBezTo>
                    <a:pt x="3269363" y="426419"/>
                    <a:pt x="3259590" y="436192"/>
                    <a:pt x="3247534" y="436192"/>
                  </a:cubicBezTo>
                  <a:lnTo>
                    <a:pt x="21829" y="436192"/>
                  </a:lnTo>
                  <a:cubicBezTo>
                    <a:pt x="9773" y="436192"/>
                    <a:pt x="0" y="426419"/>
                    <a:pt x="0" y="414363"/>
                  </a:cubicBezTo>
                  <a:lnTo>
                    <a:pt x="0" y="21829"/>
                  </a:lnTo>
                  <a:cubicBezTo>
                    <a:pt x="0" y="9773"/>
                    <a:pt x="9773" y="0"/>
                    <a:pt x="2182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A099BE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6936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80415" y="7602134"/>
            <a:ext cx="11302529" cy="1656166"/>
            <a:chOff x="0" y="0"/>
            <a:chExt cx="2976798" cy="4361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76798" cy="436192"/>
            </a:xfrm>
            <a:custGeom>
              <a:avLst/>
              <a:gdLst/>
              <a:ahLst/>
              <a:cxnLst/>
              <a:rect l="l" t="t" r="r" b="b"/>
              <a:pathLst>
                <a:path w="2976798" h="436192">
                  <a:moveTo>
                    <a:pt x="23974" y="0"/>
                  </a:moveTo>
                  <a:lnTo>
                    <a:pt x="2952824" y="0"/>
                  </a:lnTo>
                  <a:cubicBezTo>
                    <a:pt x="2966064" y="0"/>
                    <a:pt x="2976798" y="10734"/>
                    <a:pt x="2976798" y="23974"/>
                  </a:cubicBezTo>
                  <a:lnTo>
                    <a:pt x="2976798" y="412218"/>
                  </a:lnTo>
                  <a:cubicBezTo>
                    <a:pt x="2976798" y="425458"/>
                    <a:pt x="2966064" y="436192"/>
                    <a:pt x="2952824" y="436192"/>
                  </a:cubicBezTo>
                  <a:lnTo>
                    <a:pt x="23974" y="436192"/>
                  </a:lnTo>
                  <a:cubicBezTo>
                    <a:pt x="10734" y="436192"/>
                    <a:pt x="0" y="425458"/>
                    <a:pt x="0" y="412218"/>
                  </a:cubicBezTo>
                  <a:lnTo>
                    <a:pt x="0" y="23974"/>
                  </a:lnTo>
                  <a:cubicBezTo>
                    <a:pt x="0" y="10734"/>
                    <a:pt x="10734" y="0"/>
                    <a:pt x="23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976798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072072" y="780315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0629" y="701352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10875524" y="3901766"/>
            <a:ext cx="6182500" cy="4858237"/>
            <a:chOff x="0" y="0"/>
            <a:chExt cx="2015975" cy="15841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50089" y="0"/>
                  </a:moveTo>
                  <a:lnTo>
                    <a:pt x="1965886" y="0"/>
                  </a:lnTo>
                  <a:cubicBezTo>
                    <a:pt x="1993549" y="0"/>
                    <a:pt x="2015975" y="22426"/>
                    <a:pt x="2015975" y="50089"/>
                  </a:cubicBezTo>
                  <a:lnTo>
                    <a:pt x="2015975" y="1534073"/>
                  </a:lnTo>
                  <a:cubicBezTo>
                    <a:pt x="2015975" y="1561736"/>
                    <a:pt x="1993549" y="1584162"/>
                    <a:pt x="1965886" y="1584162"/>
                  </a:cubicBezTo>
                  <a:lnTo>
                    <a:pt x="50089" y="1584162"/>
                  </a:lnTo>
                  <a:cubicBezTo>
                    <a:pt x="22426" y="1584162"/>
                    <a:pt x="0" y="1561736"/>
                    <a:pt x="0" y="1534073"/>
                  </a:cubicBezTo>
                  <a:lnTo>
                    <a:pt x="0" y="50089"/>
                  </a:lnTo>
                  <a:cubicBezTo>
                    <a:pt x="0" y="22426"/>
                    <a:pt x="22426" y="0"/>
                    <a:pt x="5008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28411" y="4203391"/>
            <a:ext cx="5676726" cy="4127810"/>
            <a:chOff x="0" y="0"/>
            <a:chExt cx="1093294" cy="7949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3294" cy="794985"/>
            </a:xfrm>
            <a:custGeom>
              <a:avLst/>
              <a:gdLst/>
              <a:ahLst/>
              <a:cxnLst/>
              <a:rect l="l" t="t" r="r" b="b"/>
              <a:pathLst>
                <a:path w="1093294" h="794985">
                  <a:moveTo>
                    <a:pt x="46369" y="0"/>
                  </a:moveTo>
                  <a:lnTo>
                    <a:pt x="1046925" y="0"/>
                  </a:lnTo>
                  <a:cubicBezTo>
                    <a:pt x="1072534" y="0"/>
                    <a:pt x="1093294" y="20760"/>
                    <a:pt x="1093294" y="46369"/>
                  </a:cubicBezTo>
                  <a:lnTo>
                    <a:pt x="1093294" y="748615"/>
                  </a:lnTo>
                  <a:cubicBezTo>
                    <a:pt x="1093294" y="774224"/>
                    <a:pt x="1072534" y="794985"/>
                    <a:pt x="1046925" y="794985"/>
                  </a:cubicBezTo>
                  <a:lnTo>
                    <a:pt x="46369" y="794985"/>
                  </a:lnTo>
                  <a:cubicBezTo>
                    <a:pt x="20760" y="794985"/>
                    <a:pt x="0" y="774224"/>
                    <a:pt x="0" y="748615"/>
                  </a:cubicBezTo>
                  <a:lnTo>
                    <a:pt x="0" y="46369"/>
                  </a:lnTo>
                  <a:cubicBezTo>
                    <a:pt x="0" y="20760"/>
                    <a:pt x="20760" y="0"/>
                    <a:pt x="46369" y="0"/>
                  </a:cubicBezTo>
                  <a:close/>
                </a:path>
              </a:pathLst>
            </a:custGeom>
            <a:blipFill>
              <a:blip r:embed="rId4"/>
              <a:stretch>
                <a:fillRect l="-3586" t="-10527" r="-8018" b="-458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09265" y="86677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6039" y="8178800"/>
            <a:ext cx="915948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3749366"/>
            <a:ext cx="8761512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For your physical health and wellbeing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6039" y="4991100"/>
            <a:ext cx="4579742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Being active!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16039" y="6232525"/>
            <a:ext cx="8761512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A new physical activity or something you already enjoy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81089" y="35523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481089" y="39548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481089" y="43546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481089" y="47571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481089" y="515684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481089" y="55593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481089" y="59590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481089" y="63615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481089" y="67612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481089" y="716381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481089" y="75635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481089" y="796603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481089" y="83657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481089" y="876826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481089" y="91679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052622" y="372788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052622" y="444474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7052622" y="524697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7052622" y="604920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7052622" y="64517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7052622" y="68514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7052622" y="725394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7052622" y="765365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7052622" y="80561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7052622" y="845588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8479" y="355676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728479" y="395927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728479" y="435899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728479" y="476150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728479" y="516122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728479" y="556373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2728479" y="596344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12728479" y="636595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2728479" y="676567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728479" y="71681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2728479" y="756790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Freeform 48"/>
          <p:cNvSpPr/>
          <p:nvPr/>
        </p:nvSpPr>
        <p:spPr>
          <a:xfrm>
            <a:off x="12728479" y="79704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>
            <a:off x="12728479" y="83701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>
            <a:off x="12728479" y="877264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Freeform 51"/>
          <p:cNvSpPr/>
          <p:nvPr/>
        </p:nvSpPr>
        <p:spPr>
          <a:xfrm>
            <a:off x="12728479" y="917236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 rot="1394402">
            <a:off x="4544703" y="7768964"/>
            <a:ext cx="2625636" cy="2069978"/>
          </a:xfrm>
          <a:custGeom>
            <a:avLst/>
            <a:gdLst/>
            <a:ahLst/>
            <a:cxnLst/>
            <a:rect l="l" t="t" r="r" b="b"/>
            <a:pathLst>
              <a:path w="2625636" h="2069978">
                <a:moveTo>
                  <a:pt x="0" y="0"/>
                </a:moveTo>
                <a:lnTo>
                  <a:pt x="2625636" y="0"/>
                </a:lnTo>
                <a:lnTo>
                  <a:pt x="2625636" y="2069978"/>
                </a:lnTo>
                <a:lnTo>
                  <a:pt x="0" y="2069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 rot="-281357" flipH="1">
            <a:off x="10212432" y="7749138"/>
            <a:ext cx="2529373" cy="1994087"/>
          </a:xfrm>
          <a:custGeom>
            <a:avLst/>
            <a:gdLst/>
            <a:ahLst/>
            <a:cxnLst/>
            <a:rect l="l" t="t" r="r" b="b"/>
            <a:pathLst>
              <a:path w="2529373" h="1994087">
                <a:moveTo>
                  <a:pt x="2529373" y="0"/>
                </a:moveTo>
                <a:lnTo>
                  <a:pt x="0" y="0"/>
                </a:lnTo>
                <a:lnTo>
                  <a:pt x="0" y="1994088"/>
                </a:lnTo>
                <a:lnTo>
                  <a:pt x="2529373" y="1994088"/>
                </a:lnTo>
                <a:lnTo>
                  <a:pt x="2529373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 rot="-685454">
            <a:off x="3811664" y="3434931"/>
            <a:ext cx="1593898" cy="2076020"/>
          </a:xfrm>
          <a:custGeom>
            <a:avLst/>
            <a:gdLst/>
            <a:ahLst/>
            <a:cxnLst/>
            <a:rect l="l" t="t" r="r" b="b"/>
            <a:pathLst>
              <a:path w="1593898" h="2076020">
                <a:moveTo>
                  <a:pt x="0" y="0"/>
                </a:moveTo>
                <a:lnTo>
                  <a:pt x="1593898" y="0"/>
                </a:lnTo>
                <a:lnTo>
                  <a:pt x="1593898" y="2076020"/>
                </a:lnTo>
                <a:lnTo>
                  <a:pt x="0" y="20760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2" b="-3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TextBox 55"/>
          <p:cNvSpPr txBox="1"/>
          <p:nvPr/>
        </p:nvSpPr>
        <p:spPr>
          <a:xfrm>
            <a:off x="2412600" y="39909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378677" y="2164037"/>
            <a:ext cx="186415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Sports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0962" y="3395580"/>
            <a:ext cx="2863635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Basketball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GAA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Soccer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Cricket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Hockey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Athletics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Rugby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Rowing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Kayaking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Hurling / Camogie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Tennis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Boxing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Wheelchair sport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Badminton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908622" y="2096056"/>
            <a:ext cx="245999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Individual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862496" y="3132376"/>
            <a:ext cx="2506123" cy="564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endParaRPr/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Exercise class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Yoga / Pilates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Map my Walk / Map my Run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Home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Workouts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Cycling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Running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CrossFit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Gymnastics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Golf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Skating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538352" y="3399957"/>
            <a:ext cx="2606960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Physiotherapy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Going to the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Couch to 5km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Martial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Sailing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Hiking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Archery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BMX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Self-defence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Ultimate Frisby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Table tennis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Horse riding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Roller blading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2324030" y="2041979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62" name="Freeform 62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3" name="Freeform 63"/>
          <p:cNvSpPr/>
          <p:nvPr/>
        </p:nvSpPr>
        <p:spPr>
          <a:xfrm>
            <a:off x="7052622" y="4863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4" name="Freeform 64"/>
          <p:cNvSpPr/>
          <p:nvPr/>
        </p:nvSpPr>
        <p:spPr>
          <a:xfrm>
            <a:off x="7056438" y="5665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524662" cy="1656166"/>
            <a:chOff x="0" y="0"/>
            <a:chExt cx="3298676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98677" cy="436192"/>
            </a:xfrm>
            <a:custGeom>
              <a:avLst/>
              <a:gdLst/>
              <a:ahLst/>
              <a:cxnLst/>
              <a:rect l="l" t="t" r="r" b="b"/>
              <a:pathLst>
                <a:path w="3298677" h="436192">
                  <a:moveTo>
                    <a:pt x="21635" y="0"/>
                  </a:moveTo>
                  <a:lnTo>
                    <a:pt x="3277042" y="0"/>
                  </a:lnTo>
                  <a:cubicBezTo>
                    <a:pt x="3282780" y="0"/>
                    <a:pt x="3288283" y="2279"/>
                    <a:pt x="3292340" y="6337"/>
                  </a:cubicBezTo>
                  <a:cubicBezTo>
                    <a:pt x="3296397" y="10394"/>
                    <a:pt x="3298677" y="15897"/>
                    <a:pt x="3298677" y="21635"/>
                  </a:cubicBezTo>
                  <a:lnTo>
                    <a:pt x="3298677" y="414557"/>
                  </a:lnTo>
                  <a:cubicBezTo>
                    <a:pt x="3298677" y="426506"/>
                    <a:pt x="3288990" y="436192"/>
                    <a:pt x="3277042" y="436192"/>
                  </a:cubicBezTo>
                  <a:lnTo>
                    <a:pt x="21635" y="436192"/>
                  </a:lnTo>
                  <a:cubicBezTo>
                    <a:pt x="15897" y="436192"/>
                    <a:pt x="10394" y="433913"/>
                    <a:pt x="6337" y="429855"/>
                  </a:cubicBezTo>
                  <a:cubicBezTo>
                    <a:pt x="2279" y="425798"/>
                    <a:pt x="0" y="420295"/>
                    <a:pt x="0" y="414557"/>
                  </a:cubicBezTo>
                  <a:lnTo>
                    <a:pt x="0" y="21635"/>
                  </a:lnTo>
                  <a:cubicBezTo>
                    <a:pt x="0" y="15897"/>
                    <a:pt x="2279" y="10394"/>
                    <a:pt x="6337" y="6337"/>
                  </a:cubicBezTo>
                  <a:cubicBezTo>
                    <a:pt x="10394" y="2279"/>
                    <a:pt x="15897" y="0"/>
                    <a:pt x="21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4AF37">
                    <a:alpha val="100000"/>
                  </a:srgbClr>
                </a:gs>
                <a:gs pos="100000">
                  <a:srgbClr val="EEDFA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98676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47022" y="7785101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0629" y="701352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1076800" y="3901766"/>
            <a:ext cx="6370925" cy="4858237"/>
            <a:chOff x="0" y="0"/>
            <a:chExt cx="2077416" cy="1584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416" cy="1584162"/>
            </a:xfrm>
            <a:custGeom>
              <a:avLst/>
              <a:gdLst/>
              <a:ahLst/>
              <a:cxnLst/>
              <a:rect l="l" t="t" r="r" b="b"/>
              <a:pathLst>
                <a:path w="2077416" h="1584162">
                  <a:moveTo>
                    <a:pt x="48608" y="0"/>
                  </a:moveTo>
                  <a:lnTo>
                    <a:pt x="2028808" y="0"/>
                  </a:lnTo>
                  <a:cubicBezTo>
                    <a:pt x="2055653" y="0"/>
                    <a:pt x="2077416" y="21762"/>
                    <a:pt x="2077416" y="48608"/>
                  </a:cubicBezTo>
                  <a:lnTo>
                    <a:pt x="2077416" y="1535554"/>
                  </a:lnTo>
                  <a:cubicBezTo>
                    <a:pt x="2077416" y="1562400"/>
                    <a:pt x="2055653" y="1584162"/>
                    <a:pt x="2028808" y="1584162"/>
                  </a:cubicBezTo>
                  <a:lnTo>
                    <a:pt x="48608" y="1584162"/>
                  </a:lnTo>
                  <a:cubicBezTo>
                    <a:pt x="21762" y="1584162"/>
                    <a:pt x="0" y="1562400"/>
                    <a:pt x="0" y="1535554"/>
                  </a:cubicBezTo>
                  <a:lnTo>
                    <a:pt x="0" y="48608"/>
                  </a:lnTo>
                  <a:cubicBezTo>
                    <a:pt x="0" y="21762"/>
                    <a:pt x="21762" y="0"/>
                    <a:pt x="4860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77416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84079" y="86677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7" name="Freeform 7"/>
          <p:cNvSpPr/>
          <p:nvPr/>
        </p:nvSpPr>
        <p:spPr>
          <a:xfrm>
            <a:off x="722569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1427591" y="4131462"/>
            <a:ext cx="5831709" cy="4398844"/>
          </a:xfrm>
          <a:custGeom>
            <a:avLst/>
            <a:gdLst/>
            <a:ahLst/>
            <a:cxnLst/>
            <a:rect l="l" t="t" r="r" b="b"/>
            <a:pathLst>
              <a:path w="5831709" h="4398844">
                <a:moveTo>
                  <a:pt x="0" y="0"/>
                </a:moveTo>
                <a:lnTo>
                  <a:pt x="5831709" y="0"/>
                </a:lnTo>
                <a:lnTo>
                  <a:pt x="5831709" y="4398844"/>
                </a:lnTo>
                <a:lnTo>
                  <a:pt x="0" y="4398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761" r="-445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716039" y="7740895"/>
            <a:ext cx="915948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6039" y="374936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Explore your talents, interests and abilities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5746995"/>
            <a:ext cx="7638722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Develop an existing skill or try something new that interests you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385839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85839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385839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385839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385839" y="626828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385839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385839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385839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85839" y="867496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385839" y="907468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7043097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7043097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7043097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7043097" y="61827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7043097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7043097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043097" y="74702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7043097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043097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043097" y="867496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9" name="Group 29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2725778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12725778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12725778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2725778" y="46638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725778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5778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725778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725778" y="626828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725778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725778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725778" y="74702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2725778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7043097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7046913" y="466103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7050729" y="90678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7058361" y="94606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2412600" y="39909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888363" y="2076687"/>
            <a:ext cx="317727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SCHOOL based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195712" y="3302282"/>
            <a:ext cx="2869921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TY Modules that are not the core subjects (ECDL)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Sci Fest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Young Scientist 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Junk Couture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Mini Company / Enterprise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YSI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Band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Chess Club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Debating Club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Self Development Programmes</a:t>
            </a:r>
          </a:p>
        </p:txBody>
      </p:sp>
      <p:sp>
        <p:nvSpPr>
          <p:cNvPr id="51" name="Freeform 51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4100696" y="5234661"/>
            <a:ext cx="2638079" cy="2638079"/>
          </a:xfrm>
          <a:custGeom>
            <a:avLst/>
            <a:gdLst/>
            <a:ahLst/>
            <a:cxnLst/>
            <a:rect l="l" t="t" r="r" b="b"/>
            <a:pathLst>
              <a:path w="2638079" h="2638079">
                <a:moveTo>
                  <a:pt x="0" y="0"/>
                </a:moveTo>
                <a:lnTo>
                  <a:pt x="2638080" y="0"/>
                </a:lnTo>
                <a:lnTo>
                  <a:pt x="2638080" y="2638079"/>
                </a:lnTo>
                <a:lnTo>
                  <a:pt x="0" y="2638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9234631" y="5350637"/>
            <a:ext cx="4396895" cy="4396895"/>
          </a:xfrm>
          <a:custGeom>
            <a:avLst/>
            <a:gdLst/>
            <a:ahLst/>
            <a:cxnLst/>
            <a:rect l="l" t="t" r="r" b="b"/>
            <a:pathLst>
              <a:path w="4396895" h="4396895">
                <a:moveTo>
                  <a:pt x="0" y="0"/>
                </a:moveTo>
                <a:lnTo>
                  <a:pt x="4396895" y="0"/>
                </a:lnTo>
                <a:lnTo>
                  <a:pt x="4396895" y="4396895"/>
                </a:lnTo>
                <a:lnTo>
                  <a:pt x="0" y="43968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4091302" y="7852044"/>
            <a:ext cx="2445281" cy="2445281"/>
          </a:xfrm>
          <a:custGeom>
            <a:avLst/>
            <a:gdLst/>
            <a:ahLst/>
            <a:cxnLst/>
            <a:rect l="l" t="t" r="r" b="b"/>
            <a:pathLst>
              <a:path w="2445281" h="2445281">
                <a:moveTo>
                  <a:pt x="0" y="0"/>
                </a:moveTo>
                <a:lnTo>
                  <a:pt x="2445281" y="0"/>
                </a:lnTo>
                <a:lnTo>
                  <a:pt x="2445281" y="2445281"/>
                </a:lnTo>
                <a:lnTo>
                  <a:pt x="0" y="24452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TextBox 55"/>
          <p:cNvSpPr txBox="1"/>
          <p:nvPr/>
        </p:nvSpPr>
        <p:spPr>
          <a:xfrm>
            <a:off x="7908622" y="2093248"/>
            <a:ext cx="206583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general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852971" y="3302282"/>
            <a:ext cx="3351610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Baking / Cooking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Arts / Crafts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Knitting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Sewing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an Instrument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 Language (Duo Lingo)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Mindfulness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Yoga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Courses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Performance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Film &amp; TV Making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Public Speaking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Photography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Web design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Pool / snooker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324030" y="2076687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535651" y="3302282"/>
            <a:ext cx="2782117" cy="524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Counselling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Barista course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Drama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First Aid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 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Dog Training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Photography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Costume Design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Poetry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Conservation Skills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" name="Freeform 59"/>
          <p:cNvSpPr/>
          <p:nvPr/>
        </p:nvSpPr>
        <p:spPr>
          <a:xfrm>
            <a:off x="7043097" y="546326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748490" y="7602134"/>
            <a:ext cx="13034454" cy="1656166"/>
            <a:chOff x="0" y="0"/>
            <a:chExt cx="343294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2942" cy="436192"/>
            </a:xfrm>
            <a:custGeom>
              <a:avLst/>
              <a:gdLst/>
              <a:ahLst/>
              <a:cxnLst/>
              <a:rect l="l" t="t" r="r" b="b"/>
              <a:pathLst>
                <a:path w="3432942" h="436192">
                  <a:moveTo>
                    <a:pt x="20789" y="0"/>
                  </a:moveTo>
                  <a:lnTo>
                    <a:pt x="3412154" y="0"/>
                  </a:lnTo>
                  <a:cubicBezTo>
                    <a:pt x="3423635" y="0"/>
                    <a:pt x="3432942" y="9307"/>
                    <a:pt x="3432942" y="20789"/>
                  </a:cubicBezTo>
                  <a:lnTo>
                    <a:pt x="3432942" y="415403"/>
                  </a:lnTo>
                  <a:cubicBezTo>
                    <a:pt x="3432942" y="426885"/>
                    <a:pt x="3423635" y="436192"/>
                    <a:pt x="3412154" y="436192"/>
                  </a:cubicBezTo>
                  <a:lnTo>
                    <a:pt x="20789" y="436192"/>
                  </a:lnTo>
                  <a:cubicBezTo>
                    <a:pt x="9307" y="436192"/>
                    <a:pt x="0" y="426885"/>
                    <a:pt x="0" y="415403"/>
                  </a:cubicBezTo>
                  <a:lnTo>
                    <a:pt x="0" y="20789"/>
                  </a:lnTo>
                  <a:cubicBezTo>
                    <a:pt x="0" y="9307"/>
                    <a:pt x="9307" y="0"/>
                    <a:pt x="2078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43294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21867" y="7784105"/>
            <a:ext cx="1195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32357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0875524" y="3385889"/>
            <a:ext cx="6383776" cy="5374113"/>
            <a:chOff x="0" y="0"/>
            <a:chExt cx="2081606" cy="1752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81606" cy="1752378"/>
            </a:xfrm>
            <a:custGeom>
              <a:avLst/>
              <a:gdLst/>
              <a:ahLst/>
              <a:cxnLst/>
              <a:rect l="l" t="t" r="r" b="b"/>
              <a:pathLst>
                <a:path w="2081606" h="1752378">
                  <a:moveTo>
                    <a:pt x="48510" y="0"/>
                  </a:moveTo>
                  <a:lnTo>
                    <a:pt x="2033096" y="0"/>
                  </a:lnTo>
                  <a:cubicBezTo>
                    <a:pt x="2045962" y="0"/>
                    <a:pt x="2058301" y="5111"/>
                    <a:pt x="2067398" y="14208"/>
                  </a:cubicBezTo>
                  <a:cubicBezTo>
                    <a:pt x="2076495" y="23306"/>
                    <a:pt x="2081606" y="35644"/>
                    <a:pt x="2081606" y="48510"/>
                  </a:cubicBezTo>
                  <a:lnTo>
                    <a:pt x="2081606" y="1703868"/>
                  </a:lnTo>
                  <a:cubicBezTo>
                    <a:pt x="2081606" y="1716733"/>
                    <a:pt x="2076495" y="1729072"/>
                    <a:pt x="2067398" y="1738169"/>
                  </a:cubicBezTo>
                  <a:cubicBezTo>
                    <a:pt x="2058301" y="1747267"/>
                    <a:pt x="2045962" y="1752378"/>
                    <a:pt x="2033096" y="1752378"/>
                  </a:cubicBezTo>
                  <a:lnTo>
                    <a:pt x="48510" y="1752378"/>
                  </a:lnTo>
                  <a:cubicBezTo>
                    <a:pt x="35644" y="1752378"/>
                    <a:pt x="23306" y="1747267"/>
                    <a:pt x="14208" y="1738169"/>
                  </a:cubicBezTo>
                  <a:cubicBezTo>
                    <a:pt x="5111" y="1729072"/>
                    <a:pt x="0" y="1716733"/>
                    <a:pt x="0" y="1703868"/>
                  </a:cubicBezTo>
                  <a:lnTo>
                    <a:pt x="0" y="48510"/>
                  </a:lnTo>
                  <a:cubicBezTo>
                    <a:pt x="0" y="35644"/>
                    <a:pt x="5111" y="23306"/>
                    <a:pt x="14208" y="14208"/>
                  </a:cubicBezTo>
                  <a:cubicBezTo>
                    <a:pt x="23306" y="5111"/>
                    <a:pt x="35644" y="0"/>
                    <a:pt x="485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81606" cy="182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88987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192057" y="3581316"/>
            <a:ext cx="5763787" cy="4869749"/>
          </a:xfrm>
          <a:custGeom>
            <a:avLst/>
            <a:gdLst/>
            <a:ahLst/>
            <a:cxnLst/>
            <a:rect l="l" t="t" r="r" b="b"/>
            <a:pathLst>
              <a:path w="5763787" h="4869749">
                <a:moveTo>
                  <a:pt x="0" y="0"/>
                </a:moveTo>
                <a:lnTo>
                  <a:pt x="5763786" y="0"/>
                </a:lnTo>
                <a:lnTo>
                  <a:pt x="5763786" y="4869750"/>
                </a:lnTo>
                <a:lnTo>
                  <a:pt x="0" y="4869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646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533965" y="6692834"/>
            <a:ext cx="8704300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6039" y="374936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Connect with your community and give back!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98252" y="1007107"/>
            <a:ext cx="11042909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352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5479038"/>
            <a:ext cx="8315290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Be an active / global citizen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8677" y="380629"/>
            <a:ext cx="1192520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352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2121" y="2072903"/>
            <a:ext cx="317727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SCHOOL based</a:t>
            </a:r>
          </a:p>
        </p:txBody>
      </p:sp>
      <p:sp>
        <p:nvSpPr>
          <p:cNvPr id="7" name="Freeform 7"/>
          <p:cNvSpPr/>
          <p:nvPr/>
        </p:nvSpPr>
        <p:spPr>
          <a:xfrm>
            <a:off x="1103776" y="343874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103776" y="37990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103776" y="416061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103776" y="45222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103776" y="488384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103776" y="524546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103776" y="560708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103776" y="59686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103776" y="63303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103776" y="66919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103776" y="705354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103776" y="741516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103776" y="777677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103776" y="81383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103776" y="886162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6639308" y="334423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6639308" y="442772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6639308" y="515095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6643124" y="626438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6639308" y="693046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6634253" y="76536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6639308" y="87760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6639308" y="810389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449290" y="34307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449290" y="37909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449290" y="41525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449290" y="451419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449290" y="487580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449290" y="523742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449290" y="559903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3636347" y="6406921"/>
            <a:ext cx="3260100" cy="3260387"/>
          </a:xfrm>
          <a:custGeom>
            <a:avLst/>
            <a:gdLst/>
            <a:ahLst/>
            <a:cxnLst/>
            <a:rect l="l" t="t" r="r" b="b"/>
            <a:pathLst>
              <a:path w="3260100" h="3260387">
                <a:moveTo>
                  <a:pt x="0" y="0"/>
                </a:moveTo>
                <a:lnTo>
                  <a:pt x="3260100" y="0"/>
                </a:lnTo>
                <a:lnTo>
                  <a:pt x="3260100" y="3260387"/>
                </a:lnTo>
                <a:lnTo>
                  <a:pt x="0" y="3260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" r="-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9905948" y="6691930"/>
            <a:ext cx="3168424" cy="2995047"/>
          </a:xfrm>
          <a:custGeom>
            <a:avLst/>
            <a:gdLst/>
            <a:ahLst/>
            <a:cxnLst/>
            <a:rect l="l" t="t" r="r" b="b"/>
            <a:pathLst>
              <a:path w="3168424" h="2995047">
                <a:moveTo>
                  <a:pt x="0" y="0"/>
                </a:moveTo>
                <a:lnTo>
                  <a:pt x="3168424" y="0"/>
                </a:lnTo>
                <a:lnTo>
                  <a:pt x="3168424" y="2995047"/>
                </a:lnTo>
                <a:lnTo>
                  <a:pt x="0" y="29950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578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3571040" y="5482654"/>
            <a:ext cx="3284466" cy="3284466"/>
          </a:xfrm>
          <a:custGeom>
            <a:avLst/>
            <a:gdLst/>
            <a:ahLst/>
            <a:cxnLst/>
            <a:rect l="l" t="t" r="r" b="b"/>
            <a:pathLst>
              <a:path w="3284466" h="3284466">
                <a:moveTo>
                  <a:pt x="0" y="0"/>
                </a:moveTo>
                <a:lnTo>
                  <a:pt x="3284466" y="0"/>
                </a:lnTo>
                <a:lnTo>
                  <a:pt x="3284466" y="3284465"/>
                </a:lnTo>
                <a:lnTo>
                  <a:pt x="0" y="32844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1913649" y="3281938"/>
            <a:ext cx="3888648" cy="656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Buddy / Mentoring System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Green Schools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Amber Flag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Fundraising Committee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Drama Production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Peer Reading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Run a Campaign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Breakfast Clubs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Homework Clubs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Prefect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School Council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YSI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Library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Prefect</a:t>
            </a: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7768182" y="2072903"/>
            <a:ext cx="275163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Community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324030" y="2072903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49181" y="3187429"/>
            <a:ext cx="3888648" cy="619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Peer Coaching with a Sporting Club (GAA, soccer)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Tidy Towns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Charity Shop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Animal Shelter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Walking Elderly Neighbours Dog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Shopping for an Elderly Neighbour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Joining a campaign group, e.g. climate action group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Visiting a Nursing Home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Volunteer with a community group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Church 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 race marshal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259163" y="3273895"/>
            <a:ext cx="3613811" cy="2941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Order of Malta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Youth Club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Girl Guide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Scout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Youth Leadership Course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 a college society/club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Student’s Union</a:t>
            </a:r>
          </a:p>
          <a:p>
            <a:pPr algn="l">
              <a:lnSpc>
                <a:spcPts val="2921"/>
              </a:lnSpc>
            </a:pPr>
            <a:endParaRPr lang="en-US" sz="23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" name="Freeform 53"/>
          <p:cNvSpPr/>
          <p:nvPr/>
        </p:nvSpPr>
        <p:spPr>
          <a:xfrm>
            <a:off x="6643124" y="478800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6643124" y="54826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>
            <a:off x="6643124" y="40375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>
            <a:off x="1103776" y="849179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>
            <a:off x="6634253" y="910911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599" b="-708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7480415" y="7602134"/>
            <a:ext cx="11302529" cy="1656166"/>
            <a:chOff x="0" y="0"/>
            <a:chExt cx="2976798" cy="436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76798" cy="436192"/>
            </a:xfrm>
            <a:custGeom>
              <a:avLst/>
              <a:gdLst/>
              <a:ahLst/>
              <a:cxnLst/>
              <a:rect l="l" t="t" r="r" b="b"/>
              <a:pathLst>
                <a:path w="2976798" h="436192">
                  <a:moveTo>
                    <a:pt x="23974" y="0"/>
                  </a:moveTo>
                  <a:lnTo>
                    <a:pt x="2952824" y="0"/>
                  </a:lnTo>
                  <a:cubicBezTo>
                    <a:pt x="2966064" y="0"/>
                    <a:pt x="2976798" y="10734"/>
                    <a:pt x="2976798" y="23974"/>
                  </a:cubicBezTo>
                  <a:lnTo>
                    <a:pt x="2976798" y="412218"/>
                  </a:lnTo>
                  <a:cubicBezTo>
                    <a:pt x="2976798" y="425458"/>
                    <a:pt x="2966064" y="436192"/>
                    <a:pt x="2952824" y="436192"/>
                  </a:cubicBezTo>
                  <a:lnTo>
                    <a:pt x="23974" y="436192"/>
                  </a:lnTo>
                  <a:cubicBezTo>
                    <a:pt x="10734" y="436192"/>
                    <a:pt x="0" y="425458"/>
                    <a:pt x="0" y="412218"/>
                  </a:cubicBezTo>
                  <a:lnTo>
                    <a:pt x="0" y="23974"/>
                  </a:lnTo>
                  <a:cubicBezTo>
                    <a:pt x="0" y="10734"/>
                    <a:pt x="10734" y="0"/>
                    <a:pt x="23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976798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54678" y="7766642"/>
            <a:ext cx="928726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Challenge Partners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3317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529575" y="7925323"/>
            <a:ext cx="12758425" cy="1681099"/>
            <a:chOff x="0" y="0"/>
            <a:chExt cx="3360244" cy="4427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0244" cy="442759"/>
            </a:xfrm>
            <a:custGeom>
              <a:avLst/>
              <a:gdLst/>
              <a:ahLst/>
              <a:cxnLst/>
              <a:rect l="l" t="t" r="r" b="b"/>
              <a:pathLst>
                <a:path w="3360244" h="442759">
                  <a:moveTo>
                    <a:pt x="21238" y="0"/>
                  </a:moveTo>
                  <a:lnTo>
                    <a:pt x="3339005" y="0"/>
                  </a:lnTo>
                  <a:cubicBezTo>
                    <a:pt x="3344638" y="0"/>
                    <a:pt x="3350040" y="2238"/>
                    <a:pt x="3354023" y="6221"/>
                  </a:cubicBezTo>
                  <a:cubicBezTo>
                    <a:pt x="3358006" y="10204"/>
                    <a:pt x="3360244" y="15606"/>
                    <a:pt x="3360244" y="21238"/>
                  </a:cubicBezTo>
                  <a:lnTo>
                    <a:pt x="3360244" y="421520"/>
                  </a:lnTo>
                  <a:cubicBezTo>
                    <a:pt x="3360244" y="433250"/>
                    <a:pt x="3350735" y="442759"/>
                    <a:pt x="3339005" y="442759"/>
                  </a:cubicBezTo>
                  <a:lnTo>
                    <a:pt x="21238" y="442759"/>
                  </a:lnTo>
                  <a:cubicBezTo>
                    <a:pt x="9509" y="442759"/>
                    <a:pt x="0" y="433250"/>
                    <a:pt x="0" y="421520"/>
                  </a:cubicBezTo>
                  <a:lnTo>
                    <a:pt x="0" y="21238"/>
                  </a:lnTo>
                  <a:cubicBezTo>
                    <a:pt x="0" y="9509"/>
                    <a:pt x="9509" y="0"/>
                    <a:pt x="212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1766CC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360244" cy="518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334188" y="8228473"/>
            <a:ext cx="1195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32357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0875524" y="3385889"/>
            <a:ext cx="6383776" cy="5374113"/>
            <a:chOff x="0" y="0"/>
            <a:chExt cx="2081606" cy="1752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81606" cy="1752378"/>
            </a:xfrm>
            <a:custGeom>
              <a:avLst/>
              <a:gdLst/>
              <a:ahLst/>
              <a:cxnLst/>
              <a:rect l="l" t="t" r="r" b="b"/>
              <a:pathLst>
                <a:path w="2081606" h="1752378">
                  <a:moveTo>
                    <a:pt x="48510" y="0"/>
                  </a:moveTo>
                  <a:lnTo>
                    <a:pt x="2033096" y="0"/>
                  </a:lnTo>
                  <a:cubicBezTo>
                    <a:pt x="2045962" y="0"/>
                    <a:pt x="2058301" y="5111"/>
                    <a:pt x="2067398" y="14208"/>
                  </a:cubicBezTo>
                  <a:cubicBezTo>
                    <a:pt x="2076495" y="23306"/>
                    <a:pt x="2081606" y="35644"/>
                    <a:pt x="2081606" y="48510"/>
                  </a:cubicBezTo>
                  <a:lnTo>
                    <a:pt x="2081606" y="1703868"/>
                  </a:lnTo>
                  <a:cubicBezTo>
                    <a:pt x="2081606" y="1716733"/>
                    <a:pt x="2076495" y="1729072"/>
                    <a:pt x="2067398" y="1738169"/>
                  </a:cubicBezTo>
                  <a:cubicBezTo>
                    <a:pt x="2058301" y="1747267"/>
                    <a:pt x="2045962" y="1752378"/>
                    <a:pt x="2033096" y="1752378"/>
                  </a:cubicBezTo>
                  <a:lnTo>
                    <a:pt x="48510" y="1752378"/>
                  </a:lnTo>
                  <a:cubicBezTo>
                    <a:pt x="35644" y="1752378"/>
                    <a:pt x="23306" y="1747267"/>
                    <a:pt x="14208" y="1738169"/>
                  </a:cubicBezTo>
                  <a:cubicBezTo>
                    <a:pt x="5111" y="1729072"/>
                    <a:pt x="0" y="1716733"/>
                    <a:pt x="0" y="1703868"/>
                  </a:cubicBezTo>
                  <a:lnTo>
                    <a:pt x="0" y="48510"/>
                  </a:lnTo>
                  <a:cubicBezTo>
                    <a:pt x="0" y="35644"/>
                    <a:pt x="5111" y="23306"/>
                    <a:pt x="14208" y="14208"/>
                  </a:cubicBezTo>
                  <a:cubicBezTo>
                    <a:pt x="23306" y="5111"/>
                    <a:pt x="35644" y="0"/>
                    <a:pt x="485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81606" cy="182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2145174">
            <a:off x="-378325" y="-288875"/>
            <a:ext cx="3011234" cy="2915813"/>
          </a:xfrm>
          <a:custGeom>
            <a:avLst/>
            <a:gdLst/>
            <a:ahLst/>
            <a:cxnLst/>
            <a:rect l="l" t="t" r="r" b="b"/>
            <a:pathLst>
              <a:path w="3011234" h="2915813">
                <a:moveTo>
                  <a:pt x="0" y="0"/>
                </a:moveTo>
                <a:lnTo>
                  <a:pt x="3011233" y="0"/>
                </a:lnTo>
                <a:lnTo>
                  <a:pt x="3011233" y="2915813"/>
                </a:lnTo>
                <a:lnTo>
                  <a:pt x="0" y="29158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130645" y="3723686"/>
            <a:ext cx="5873533" cy="4617569"/>
          </a:xfrm>
          <a:custGeom>
            <a:avLst/>
            <a:gdLst/>
            <a:ahLst/>
            <a:cxnLst/>
            <a:rect l="l" t="t" r="r" b="b"/>
            <a:pathLst>
              <a:path w="5873533" h="4617569">
                <a:moveTo>
                  <a:pt x="0" y="0"/>
                </a:moveTo>
                <a:lnTo>
                  <a:pt x="5873533" y="0"/>
                </a:lnTo>
                <a:lnTo>
                  <a:pt x="5873533" y="4617569"/>
                </a:lnTo>
                <a:lnTo>
                  <a:pt x="0" y="4617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95" t="-10002" r="-24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533965" y="7299502"/>
            <a:ext cx="870430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Bonding experience with your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peers and PAL/s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33965" y="357128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Discover the great outdoors and go outside of your comfort zone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33965" y="5435394"/>
            <a:ext cx="8977411" cy="138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O</a:t>
            </a:r>
            <a:r>
              <a:rPr lang="en-US" sz="3999" u="none" strike="noStrike" dirty="0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utdoor skills, teamwork and leadership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01008" y="866775"/>
            <a:ext cx="1192520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32820" y="2523149"/>
            <a:ext cx="5340391" cy="7004983"/>
            <a:chOff x="0" y="0"/>
            <a:chExt cx="1921832" cy="252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1832" cy="2520864"/>
            </a:xfrm>
            <a:custGeom>
              <a:avLst/>
              <a:gdLst/>
              <a:ahLst/>
              <a:cxnLst/>
              <a:rect l="l" t="t" r="r" b="b"/>
              <a:pathLst>
                <a:path w="1921832" h="2520864">
                  <a:moveTo>
                    <a:pt x="73934" y="0"/>
                  </a:moveTo>
                  <a:lnTo>
                    <a:pt x="1847897" y="0"/>
                  </a:lnTo>
                  <a:cubicBezTo>
                    <a:pt x="1888730" y="0"/>
                    <a:pt x="1921832" y="33102"/>
                    <a:pt x="1921832" y="73934"/>
                  </a:cubicBezTo>
                  <a:lnTo>
                    <a:pt x="1921832" y="2446930"/>
                  </a:lnTo>
                  <a:cubicBezTo>
                    <a:pt x="1921832" y="2466538"/>
                    <a:pt x="1914042" y="2485344"/>
                    <a:pt x="1900177" y="2499209"/>
                  </a:cubicBezTo>
                  <a:cubicBezTo>
                    <a:pt x="1886312" y="2513075"/>
                    <a:pt x="1867506" y="2520864"/>
                    <a:pt x="1847897" y="2520864"/>
                  </a:cubicBezTo>
                  <a:lnTo>
                    <a:pt x="73934" y="2520864"/>
                  </a:lnTo>
                  <a:cubicBezTo>
                    <a:pt x="33102" y="2520864"/>
                    <a:pt x="0" y="2487762"/>
                    <a:pt x="0" y="2446930"/>
                  </a:cubicBezTo>
                  <a:lnTo>
                    <a:pt x="0" y="73934"/>
                  </a:lnTo>
                  <a:cubicBezTo>
                    <a:pt x="0" y="33102"/>
                    <a:pt x="33102" y="0"/>
                    <a:pt x="739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AA8C2C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921832" cy="2597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1127291" y="4700935"/>
            <a:ext cx="4751448" cy="0"/>
          </a:xfrm>
          <a:prstGeom prst="line">
            <a:avLst/>
          </a:prstGeom>
          <a:ln w="28575" cap="flat">
            <a:solidFill>
              <a:srgbClr val="AA8C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AutoShape 7"/>
          <p:cNvSpPr/>
          <p:nvPr/>
        </p:nvSpPr>
        <p:spPr>
          <a:xfrm>
            <a:off x="1127291" y="5634514"/>
            <a:ext cx="4751448" cy="0"/>
          </a:xfrm>
          <a:prstGeom prst="line">
            <a:avLst/>
          </a:prstGeom>
          <a:ln w="28575" cap="flat">
            <a:solidFill>
              <a:srgbClr val="AA8C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>
            <a:off x="1127291" y="8412227"/>
            <a:ext cx="4751448" cy="0"/>
          </a:xfrm>
          <a:prstGeom prst="line">
            <a:avLst/>
          </a:prstGeom>
          <a:ln w="28575" cap="flat">
            <a:solidFill>
              <a:srgbClr val="AA8C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6524100" y="2523149"/>
            <a:ext cx="5340391" cy="7004983"/>
            <a:chOff x="0" y="0"/>
            <a:chExt cx="1921832" cy="25208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1832" cy="2520864"/>
            </a:xfrm>
            <a:custGeom>
              <a:avLst/>
              <a:gdLst/>
              <a:ahLst/>
              <a:cxnLst/>
              <a:rect l="l" t="t" r="r" b="b"/>
              <a:pathLst>
                <a:path w="1921832" h="2520864">
                  <a:moveTo>
                    <a:pt x="73934" y="0"/>
                  </a:moveTo>
                  <a:lnTo>
                    <a:pt x="1847897" y="0"/>
                  </a:lnTo>
                  <a:cubicBezTo>
                    <a:pt x="1888730" y="0"/>
                    <a:pt x="1921832" y="33102"/>
                    <a:pt x="1921832" y="73934"/>
                  </a:cubicBezTo>
                  <a:lnTo>
                    <a:pt x="1921832" y="2446930"/>
                  </a:lnTo>
                  <a:cubicBezTo>
                    <a:pt x="1921832" y="2466538"/>
                    <a:pt x="1914042" y="2485344"/>
                    <a:pt x="1900177" y="2499209"/>
                  </a:cubicBezTo>
                  <a:cubicBezTo>
                    <a:pt x="1886312" y="2513075"/>
                    <a:pt x="1867506" y="2520864"/>
                    <a:pt x="1847897" y="2520864"/>
                  </a:cubicBezTo>
                  <a:lnTo>
                    <a:pt x="73934" y="2520864"/>
                  </a:lnTo>
                  <a:cubicBezTo>
                    <a:pt x="33102" y="2520864"/>
                    <a:pt x="0" y="2487762"/>
                    <a:pt x="0" y="2446930"/>
                  </a:cubicBezTo>
                  <a:lnTo>
                    <a:pt x="0" y="73934"/>
                  </a:lnTo>
                  <a:cubicBezTo>
                    <a:pt x="0" y="33102"/>
                    <a:pt x="33102" y="0"/>
                    <a:pt x="739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D9D9D9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921832" cy="2597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6818572" y="4700935"/>
            <a:ext cx="4751448" cy="0"/>
          </a:xfrm>
          <a:prstGeom prst="line">
            <a:avLst/>
          </a:prstGeom>
          <a:ln w="28575" cap="flat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3" name="AutoShape 13"/>
          <p:cNvSpPr/>
          <p:nvPr/>
        </p:nvSpPr>
        <p:spPr>
          <a:xfrm>
            <a:off x="6818572" y="5634514"/>
            <a:ext cx="4751448" cy="0"/>
          </a:xfrm>
          <a:prstGeom prst="line">
            <a:avLst/>
          </a:prstGeom>
          <a:ln w="28575" cap="flat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4" name="AutoShape 14"/>
          <p:cNvSpPr/>
          <p:nvPr/>
        </p:nvSpPr>
        <p:spPr>
          <a:xfrm>
            <a:off x="6818572" y="8412227"/>
            <a:ext cx="4751448" cy="0"/>
          </a:xfrm>
          <a:prstGeom prst="line">
            <a:avLst/>
          </a:prstGeom>
          <a:ln w="28575" cap="flat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12216916" y="2523149"/>
            <a:ext cx="5340391" cy="7004983"/>
            <a:chOff x="0" y="0"/>
            <a:chExt cx="1921832" cy="25208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21832" cy="2520864"/>
            </a:xfrm>
            <a:custGeom>
              <a:avLst/>
              <a:gdLst/>
              <a:ahLst/>
              <a:cxnLst/>
              <a:rect l="l" t="t" r="r" b="b"/>
              <a:pathLst>
                <a:path w="1921832" h="2520864">
                  <a:moveTo>
                    <a:pt x="73934" y="0"/>
                  </a:moveTo>
                  <a:lnTo>
                    <a:pt x="1847897" y="0"/>
                  </a:lnTo>
                  <a:cubicBezTo>
                    <a:pt x="1888730" y="0"/>
                    <a:pt x="1921832" y="33102"/>
                    <a:pt x="1921832" y="73934"/>
                  </a:cubicBezTo>
                  <a:lnTo>
                    <a:pt x="1921832" y="2446930"/>
                  </a:lnTo>
                  <a:cubicBezTo>
                    <a:pt x="1921832" y="2466538"/>
                    <a:pt x="1914042" y="2485344"/>
                    <a:pt x="1900177" y="2499209"/>
                  </a:cubicBezTo>
                  <a:cubicBezTo>
                    <a:pt x="1886312" y="2513075"/>
                    <a:pt x="1867506" y="2520864"/>
                    <a:pt x="1847897" y="2520864"/>
                  </a:cubicBezTo>
                  <a:lnTo>
                    <a:pt x="73934" y="2520864"/>
                  </a:lnTo>
                  <a:cubicBezTo>
                    <a:pt x="33102" y="2520864"/>
                    <a:pt x="0" y="2487762"/>
                    <a:pt x="0" y="2446930"/>
                  </a:cubicBezTo>
                  <a:lnTo>
                    <a:pt x="0" y="73934"/>
                  </a:lnTo>
                  <a:cubicBezTo>
                    <a:pt x="0" y="33102"/>
                    <a:pt x="33102" y="0"/>
                    <a:pt x="7393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E5CF87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1921832" cy="2597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>
            <a:off x="12511387" y="4700935"/>
            <a:ext cx="4751448" cy="0"/>
          </a:xfrm>
          <a:prstGeom prst="line">
            <a:avLst/>
          </a:prstGeom>
          <a:ln w="28575" cap="flat">
            <a:solidFill>
              <a:srgbClr val="E5CF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9" name="AutoShape 19"/>
          <p:cNvSpPr/>
          <p:nvPr/>
        </p:nvSpPr>
        <p:spPr>
          <a:xfrm>
            <a:off x="12511387" y="5634514"/>
            <a:ext cx="4751448" cy="0"/>
          </a:xfrm>
          <a:prstGeom prst="line">
            <a:avLst/>
          </a:prstGeom>
          <a:ln w="28575" cap="flat">
            <a:solidFill>
              <a:srgbClr val="E5CF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" name="AutoShape 20"/>
          <p:cNvSpPr/>
          <p:nvPr/>
        </p:nvSpPr>
        <p:spPr>
          <a:xfrm>
            <a:off x="12511387" y="8412227"/>
            <a:ext cx="4751448" cy="0"/>
          </a:xfrm>
          <a:prstGeom prst="line">
            <a:avLst/>
          </a:prstGeom>
          <a:ln w="28575" cap="flat">
            <a:solidFill>
              <a:srgbClr val="E5CF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1466208" y="2841876"/>
            <a:ext cx="4006775" cy="1371747"/>
            <a:chOff x="0" y="0"/>
            <a:chExt cx="5342367" cy="1828996"/>
          </a:xfrm>
        </p:grpSpPr>
        <p:sp>
          <p:nvSpPr>
            <p:cNvPr id="22" name="TextBox 22"/>
            <p:cNvSpPr txBox="1"/>
            <p:nvPr/>
          </p:nvSpPr>
          <p:spPr>
            <a:xfrm>
              <a:off x="1555617" y="481526"/>
              <a:ext cx="3786750" cy="1347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80"/>
                </a:lnSpc>
              </a:pPr>
              <a:r>
                <a:rPr lang="en-US" sz="6000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BRONZE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1153128" cy="1783473"/>
            </a:xfrm>
            <a:custGeom>
              <a:avLst/>
              <a:gdLst/>
              <a:ahLst/>
              <a:cxnLst/>
              <a:rect l="l" t="t" r="r" b="b"/>
              <a:pathLst>
                <a:path w="1153128" h="1783473">
                  <a:moveTo>
                    <a:pt x="0" y="0"/>
                  </a:moveTo>
                  <a:lnTo>
                    <a:pt x="1153128" y="0"/>
                  </a:lnTo>
                  <a:lnTo>
                    <a:pt x="1153128" y="1783473"/>
                  </a:lnTo>
                  <a:lnTo>
                    <a:pt x="0" y="1783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42535" y="2841876"/>
            <a:ext cx="3602930" cy="1337604"/>
            <a:chOff x="0" y="0"/>
            <a:chExt cx="4803907" cy="1783473"/>
          </a:xfrm>
        </p:grpSpPr>
        <p:sp>
          <p:nvSpPr>
            <p:cNvPr id="25" name="TextBox 25"/>
            <p:cNvSpPr txBox="1"/>
            <p:nvPr/>
          </p:nvSpPr>
          <p:spPr>
            <a:xfrm>
              <a:off x="1402440" y="401935"/>
              <a:ext cx="3401467" cy="1347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80"/>
                </a:lnSpc>
              </a:pPr>
              <a:r>
                <a:rPr lang="en-US" sz="6000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SILVER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0" y="0"/>
              <a:ext cx="1153128" cy="1783473"/>
            </a:xfrm>
            <a:custGeom>
              <a:avLst/>
              <a:gdLst/>
              <a:ahLst/>
              <a:cxnLst/>
              <a:rect l="l" t="t" r="r" b="b"/>
              <a:pathLst>
                <a:path w="1153128" h="1783473">
                  <a:moveTo>
                    <a:pt x="0" y="0"/>
                  </a:moveTo>
                  <a:lnTo>
                    <a:pt x="1153128" y="0"/>
                  </a:lnTo>
                  <a:lnTo>
                    <a:pt x="1153128" y="1783473"/>
                  </a:lnTo>
                  <a:lnTo>
                    <a:pt x="0" y="1783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399924" y="2876019"/>
            <a:ext cx="2974374" cy="1337604"/>
            <a:chOff x="0" y="0"/>
            <a:chExt cx="3965832" cy="1783473"/>
          </a:xfrm>
        </p:grpSpPr>
        <p:sp>
          <p:nvSpPr>
            <p:cNvPr id="28" name="TextBox 28"/>
            <p:cNvSpPr txBox="1"/>
            <p:nvPr/>
          </p:nvSpPr>
          <p:spPr>
            <a:xfrm>
              <a:off x="1419828" y="436003"/>
              <a:ext cx="2546004" cy="1347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80"/>
                </a:lnSpc>
              </a:pPr>
              <a:r>
                <a:rPr lang="en-US" sz="6000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GOLD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1153128" cy="1783473"/>
            </a:xfrm>
            <a:custGeom>
              <a:avLst/>
              <a:gdLst/>
              <a:ahLst/>
              <a:cxnLst/>
              <a:rect l="l" t="t" r="r" b="b"/>
              <a:pathLst>
                <a:path w="1153128" h="1783473">
                  <a:moveTo>
                    <a:pt x="0" y="0"/>
                  </a:moveTo>
                  <a:lnTo>
                    <a:pt x="1153128" y="0"/>
                  </a:lnTo>
                  <a:lnTo>
                    <a:pt x="1153128" y="1783473"/>
                  </a:lnTo>
                  <a:lnTo>
                    <a:pt x="0" y="1783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" name="Freeform 30"/>
          <p:cNvSpPr/>
          <p:nvPr/>
        </p:nvSpPr>
        <p:spPr>
          <a:xfrm rot="2145174">
            <a:off x="-378325" y="-288875"/>
            <a:ext cx="3011234" cy="2915813"/>
          </a:xfrm>
          <a:custGeom>
            <a:avLst/>
            <a:gdLst/>
            <a:ahLst/>
            <a:cxnLst/>
            <a:rect l="l" t="t" r="r" b="b"/>
            <a:pathLst>
              <a:path w="3011234" h="2915813">
                <a:moveTo>
                  <a:pt x="0" y="0"/>
                </a:moveTo>
                <a:lnTo>
                  <a:pt x="3011233" y="0"/>
                </a:lnTo>
                <a:lnTo>
                  <a:pt x="3011233" y="2915813"/>
                </a:lnTo>
                <a:lnTo>
                  <a:pt x="0" y="29158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TextBox 31"/>
          <p:cNvSpPr txBox="1"/>
          <p:nvPr/>
        </p:nvSpPr>
        <p:spPr>
          <a:xfrm>
            <a:off x="2479275" y="421300"/>
            <a:ext cx="1192520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39203" y="4815335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2 days + 1 night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000788" y="8483664"/>
            <a:ext cx="2937616" cy="739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Must be completed over </a:t>
            </a:r>
          </a:p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 consecutive days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673398" y="5858352"/>
            <a:ext cx="3659235" cy="2391973"/>
            <a:chOff x="0" y="0"/>
            <a:chExt cx="4878980" cy="3189298"/>
          </a:xfrm>
        </p:grpSpPr>
        <p:sp>
          <p:nvSpPr>
            <p:cNvPr id="35" name="TextBox 35"/>
            <p:cNvSpPr txBox="1"/>
            <p:nvPr/>
          </p:nvSpPr>
          <p:spPr>
            <a:xfrm>
              <a:off x="0" y="-123825"/>
              <a:ext cx="4878980" cy="331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3"/>
                </a:lnSpc>
              </a:pPr>
              <a:r>
                <a:rPr lang="en-US" sz="32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Distance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25km walking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or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100km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cycling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or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6 hours of meaningful activity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per day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59334" y="16400"/>
              <a:ext cx="1959967" cy="531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(suggested)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230483" y="4815335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3 days + 2 night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92068" y="8483664"/>
            <a:ext cx="2937616" cy="739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Must be completed over </a:t>
            </a:r>
          </a:p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 consecutive days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7364678" y="5858352"/>
            <a:ext cx="3659235" cy="2391973"/>
            <a:chOff x="0" y="0"/>
            <a:chExt cx="4878980" cy="3189298"/>
          </a:xfrm>
        </p:grpSpPr>
        <p:sp>
          <p:nvSpPr>
            <p:cNvPr id="40" name="TextBox 40"/>
            <p:cNvSpPr txBox="1"/>
            <p:nvPr/>
          </p:nvSpPr>
          <p:spPr>
            <a:xfrm>
              <a:off x="0" y="-123825"/>
              <a:ext cx="4878980" cy="331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3"/>
                </a:lnSpc>
              </a:pPr>
              <a:r>
                <a:rPr lang="en-US" sz="32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Distance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50km walking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or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190km cycling 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or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7 hours of meaningful activity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per day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259334" y="16400"/>
              <a:ext cx="1959967" cy="531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(suggested)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923299" y="4815335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4 days + 3 night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384884" y="8483664"/>
            <a:ext cx="2937616" cy="739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Must be completed over </a:t>
            </a:r>
          </a:p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4 consecutive days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3057494" y="5858352"/>
            <a:ext cx="3659235" cy="2391973"/>
            <a:chOff x="0" y="0"/>
            <a:chExt cx="4878980" cy="3189298"/>
          </a:xfrm>
        </p:grpSpPr>
        <p:sp>
          <p:nvSpPr>
            <p:cNvPr id="45" name="TextBox 45"/>
            <p:cNvSpPr txBox="1"/>
            <p:nvPr/>
          </p:nvSpPr>
          <p:spPr>
            <a:xfrm>
              <a:off x="0" y="-123825"/>
              <a:ext cx="4878980" cy="331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3"/>
                </a:lnSpc>
              </a:pPr>
              <a:r>
                <a:rPr lang="en-US" sz="32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Distance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80km walking 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or 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300km cycling 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or</a:t>
              </a:r>
            </a:p>
            <a:p>
              <a:pPr algn="l">
                <a:lnSpc>
                  <a:spcPts val="3783"/>
                </a:lnSpc>
              </a:pPr>
              <a:r>
                <a:rPr lang="en-US" sz="2702" b="1">
                  <a:solidFill>
                    <a:srgbClr val="FFFFFF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8 hours of meaningful activity</a:t>
              </a:r>
              <a:r>
                <a:rPr lang="en-US" sz="2702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 per day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259334" y="16400"/>
              <a:ext cx="1959967" cy="531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(suggested)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63" y="66451"/>
            <a:ext cx="18271972" cy="10109345"/>
            <a:chOff x="0" y="0"/>
            <a:chExt cx="24362629" cy="13479127"/>
          </a:xfrm>
        </p:grpSpPr>
        <p:grpSp>
          <p:nvGrpSpPr>
            <p:cNvPr id="3" name="Group 3"/>
            <p:cNvGrpSpPr/>
            <p:nvPr/>
          </p:nvGrpSpPr>
          <p:grpSpPr>
            <a:xfrm>
              <a:off x="3448219" y="423254"/>
              <a:ext cx="6062471" cy="4562341"/>
              <a:chOff x="0" y="0"/>
              <a:chExt cx="1197525" cy="90120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525" cy="901203"/>
              </a:xfrm>
              <a:custGeom>
                <a:avLst/>
                <a:gdLst/>
                <a:ahLst/>
                <a:cxnLst/>
                <a:rect l="l" t="t" r="r" b="b"/>
                <a:pathLst>
                  <a:path w="1197525" h="901203">
                    <a:moveTo>
                      <a:pt x="0" y="0"/>
                    </a:moveTo>
                    <a:lnTo>
                      <a:pt x="1197525" y="0"/>
                    </a:lnTo>
                    <a:lnTo>
                      <a:pt x="1197525" y="901203"/>
                    </a:lnTo>
                    <a:lnTo>
                      <a:pt x="0" y="901203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76200"/>
                <a:ext cx="1197525" cy="977403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7158680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5505974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1" y="0"/>
                  </a:lnTo>
                  <a:lnTo>
                    <a:pt x="1812121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3881897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5319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Physical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Recreation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70331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Personal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Skill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562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Community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Involvement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881897" y="5518995"/>
              <a:ext cx="3224169" cy="1924922"/>
              <a:chOff x="0" y="0"/>
              <a:chExt cx="680704" cy="406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881897" y="8021103"/>
              <a:ext cx="3224169" cy="1924922"/>
              <a:chOff x="0" y="0"/>
              <a:chExt cx="680704" cy="4064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881897" y="10571288"/>
              <a:ext cx="3224169" cy="1924922"/>
              <a:chOff x="0" y="0"/>
              <a:chExt cx="680704" cy="406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8923647" y="5993994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947411" y="8496102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50" y="0"/>
                  </a:lnTo>
                  <a:lnTo>
                    <a:pt x="1197850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911765" y="10942447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3448219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529385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0526621" y="6660535"/>
              <a:ext cx="2612725" cy="835674"/>
              <a:chOff x="0" y="0"/>
              <a:chExt cx="551613" cy="17643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19227599" y="6393809"/>
              <a:ext cx="4814846" cy="4814846"/>
            </a:xfrm>
            <a:custGeom>
              <a:avLst/>
              <a:gdLst/>
              <a:ahLst/>
              <a:cxnLst/>
              <a:rect l="l" t="t" r="r" b="b"/>
              <a:pathLst>
                <a:path w="4814846" h="4814846">
                  <a:moveTo>
                    <a:pt x="0" y="0"/>
                  </a:moveTo>
                  <a:lnTo>
                    <a:pt x="4814846" y="0"/>
                  </a:lnTo>
                  <a:lnTo>
                    <a:pt x="4814846" y="4814846"/>
                  </a:lnTo>
                  <a:lnTo>
                    <a:pt x="0" y="4814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9062909" y="10296655"/>
              <a:ext cx="5030336" cy="2534270"/>
              <a:chOff x="0" y="0"/>
              <a:chExt cx="1062032" cy="53504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62032" cy="535049"/>
              </a:xfrm>
              <a:custGeom>
                <a:avLst/>
                <a:gdLst/>
                <a:ahLst/>
                <a:cxnLst/>
                <a:rect l="l" t="t" r="r" b="b"/>
                <a:pathLst>
                  <a:path w="1062032" h="535049">
                    <a:moveTo>
                      <a:pt x="42238" y="0"/>
                    </a:moveTo>
                    <a:lnTo>
                      <a:pt x="1019793" y="0"/>
                    </a:lnTo>
                    <a:cubicBezTo>
                      <a:pt x="1030996" y="0"/>
                      <a:pt x="1041739" y="4450"/>
                      <a:pt x="1049660" y="12371"/>
                    </a:cubicBezTo>
                    <a:cubicBezTo>
                      <a:pt x="1057582" y="20293"/>
                      <a:pt x="1062032" y="31036"/>
                      <a:pt x="1062032" y="42238"/>
                    </a:cubicBezTo>
                    <a:lnTo>
                      <a:pt x="1062032" y="492810"/>
                    </a:lnTo>
                    <a:cubicBezTo>
                      <a:pt x="1062032" y="504013"/>
                      <a:pt x="1057582" y="514756"/>
                      <a:pt x="1049660" y="522677"/>
                    </a:cubicBezTo>
                    <a:cubicBezTo>
                      <a:pt x="1041739" y="530599"/>
                      <a:pt x="1030996" y="535049"/>
                      <a:pt x="1019793" y="535049"/>
                    </a:cubicBezTo>
                    <a:lnTo>
                      <a:pt x="42238" y="535049"/>
                    </a:lnTo>
                    <a:cubicBezTo>
                      <a:pt x="31036" y="535049"/>
                      <a:pt x="20293" y="530599"/>
                      <a:pt x="12371" y="522677"/>
                    </a:cubicBezTo>
                    <a:cubicBezTo>
                      <a:pt x="4450" y="514756"/>
                      <a:pt x="0" y="504013"/>
                      <a:pt x="0" y="492810"/>
                    </a:cubicBezTo>
                    <a:lnTo>
                      <a:pt x="0" y="42238"/>
                    </a:lnTo>
                    <a:cubicBezTo>
                      <a:pt x="0" y="31036"/>
                      <a:pt x="4450" y="20293"/>
                      <a:pt x="12371" y="12371"/>
                    </a:cubicBezTo>
                    <a:cubicBezTo>
                      <a:pt x="20293" y="4450"/>
                      <a:pt x="31036" y="0"/>
                      <a:pt x="42238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D3AF3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76200"/>
                <a:ext cx="1062032" cy="611249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13325612" y="5763436"/>
              <a:ext cx="6770583" cy="7715691"/>
            </a:xfrm>
            <a:custGeom>
              <a:avLst/>
              <a:gdLst/>
              <a:ahLst/>
              <a:cxnLst/>
              <a:rect l="l" t="t" r="r" b="b"/>
              <a:pathLst>
                <a:path w="6770583" h="7715691">
                  <a:moveTo>
                    <a:pt x="0" y="0"/>
                  </a:moveTo>
                  <a:lnTo>
                    <a:pt x="6770582" y="0"/>
                  </a:lnTo>
                  <a:lnTo>
                    <a:pt x="6770582" y="7715691"/>
                  </a:lnTo>
                  <a:lnTo>
                    <a:pt x="0" y="7715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603" r="-435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 rot="2343463">
              <a:off x="12632950" y="8006359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647032" y="6567918"/>
              <a:ext cx="2737749" cy="851482"/>
              <a:chOff x="0" y="0"/>
              <a:chExt cx="812800" cy="25279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AA8C2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8" name="AutoShape 38"/>
            <p:cNvSpPr/>
            <p:nvPr/>
          </p:nvSpPr>
          <p:spPr>
            <a:xfrm>
              <a:off x="1950800" y="6589065"/>
              <a:ext cx="0" cy="809188"/>
            </a:xfrm>
            <a:prstGeom prst="line">
              <a:avLst/>
            </a:prstGeom>
            <a:ln w="35647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79472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14+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2228" y="7018563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09919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€15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84904" y="7018563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47032" y="9052773"/>
              <a:ext cx="2737749" cy="851482"/>
              <a:chOff x="0" y="0"/>
              <a:chExt cx="812800" cy="252793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D9D9D9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" name="AutoShape 46"/>
            <p:cNvSpPr/>
            <p:nvPr/>
          </p:nvSpPr>
          <p:spPr>
            <a:xfrm>
              <a:off x="1950800" y="9073920"/>
              <a:ext cx="0" cy="809188"/>
            </a:xfrm>
            <a:prstGeom prst="line">
              <a:avLst/>
            </a:prstGeom>
            <a:ln w="35647" cap="flat">
              <a:solidFill>
                <a:srgbClr val="D9D9D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79472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15+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22228" y="9503418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309919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184904" y="9503418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647032" y="11628284"/>
              <a:ext cx="2737749" cy="851482"/>
              <a:chOff x="0" y="0"/>
              <a:chExt cx="812800" cy="25279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E5CF8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4" name="AutoShape 54"/>
            <p:cNvSpPr/>
            <p:nvPr/>
          </p:nvSpPr>
          <p:spPr>
            <a:xfrm>
              <a:off x="1950800" y="11649431"/>
              <a:ext cx="0" cy="809188"/>
            </a:xfrm>
            <a:prstGeom prst="line">
              <a:avLst/>
            </a:prstGeom>
            <a:ln w="35647" cap="flat">
              <a:solidFill>
                <a:srgbClr val="E5CF8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79472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17+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22228" y="12078929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309919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€25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2184904" y="12078929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311612" y="7561770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311612" y="1015677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964534" y="1121135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62" name="Freeform 62"/>
            <p:cNvSpPr/>
            <p:nvPr/>
          </p:nvSpPr>
          <p:spPr>
            <a:xfrm rot="1479779">
              <a:off x="13883310" y="704991"/>
              <a:ext cx="4286327" cy="4150500"/>
            </a:xfrm>
            <a:custGeom>
              <a:avLst/>
              <a:gdLst/>
              <a:ahLst/>
              <a:cxnLst/>
              <a:rect l="l" t="t" r="r" b="b"/>
              <a:pathLst>
                <a:path w="4286327" h="4150500">
                  <a:moveTo>
                    <a:pt x="0" y="0"/>
                  </a:moveTo>
                  <a:lnTo>
                    <a:pt x="4286327" y="0"/>
                  </a:lnTo>
                  <a:lnTo>
                    <a:pt x="4286327" y="4150500"/>
                  </a:lnTo>
                  <a:lnTo>
                    <a:pt x="0" y="415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" r="-5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19386438" y="659425"/>
              <a:ext cx="4023503" cy="1247148"/>
            </a:xfrm>
            <a:custGeom>
              <a:avLst/>
              <a:gdLst/>
              <a:ahLst/>
              <a:cxnLst/>
              <a:rect l="l" t="t" r="r" b="b"/>
              <a:pathLst>
                <a:path w="4023503" h="1247148">
                  <a:moveTo>
                    <a:pt x="0" y="0"/>
                  </a:moveTo>
                  <a:lnTo>
                    <a:pt x="4023503" y="0"/>
                  </a:lnTo>
                  <a:lnTo>
                    <a:pt x="4023503" y="1247148"/>
                  </a:lnTo>
                  <a:lnTo>
                    <a:pt x="0" y="1247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96" r="-196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0526621" y="9225455"/>
              <a:ext cx="2612725" cy="835674"/>
              <a:chOff x="0" y="0"/>
              <a:chExt cx="551613" cy="176432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10547787" y="11763234"/>
              <a:ext cx="2612725" cy="835674"/>
              <a:chOff x="0" y="0"/>
              <a:chExt cx="551613" cy="176432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0" name="Freeform 70"/>
            <p:cNvSpPr/>
            <p:nvPr/>
          </p:nvSpPr>
          <p:spPr>
            <a:xfrm rot="2343463">
              <a:off x="12632950" y="10566148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1" name="Group 71"/>
            <p:cNvGrpSpPr/>
            <p:nvPr/>
          </p:nvGrpSpPr>
          <p:grpSpPr>
            <a:xfrm>
              <a:off x="15486979" y="8179433"/>
              <a:ext cx="2214626" cy="2054312"/>
              <a:chOff x="0" y="0"/>
              <a:chExt cx="467564" cy="433718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4" name="Freeform 74"/>
            <p:cNvSpPr/>
            <p:nvPr/>
          </p:nvSpPr>
          <p:spPr>
            <a:xfrm>
              <a:off x="14385225" y="8864490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5" y="0"/>
                  </a:lnTo>
                  <a:lnTo>
                    <a:pt x="978865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14409844" y="8882872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1"/>
                  </a:lnTo>
                  <a:lnTo>
                    <a:pt x="0" y="9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14409844" y="638875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340636" y="11217891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14360510" y="1122284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15483636" y="10666743"/>
              <a:ext cx="2214626" cy="2054312"/>
              <a:chOff x="0" y="0"/>
              <a:chExt cx="467564" cy="433718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2" name="Freeform 82"/>
            <p:cNvSpPr/>
            <p:nvPr/>
          </p:nvSpPr>
          <p:spPr>
            <a:xfrm flipH="1">
              <a:off x="16869129" y="4224058"/>
              <a:ext cx="2538464" cy="2538464"/>
            </a:xfrm>
            <a:custGeom>
              <a:avLst/>
              <a:gdLst/>
              <a:ahLst/>
              <a:cxnLst/>
              <a:rect l="l" t="t" r="r" b="b"/>
              <a:pathLst>
                <a:path w="2538464" h="2538464">
                  <a:moveTo>
                    <a:pt x="2538464" y="0"/>
                  </a:moveTo>
                  <a:lnTo>
                    <a:pt x="0" y="0"/>
                  </a:lnTo>
                  <a:lnTo>
                    <a:pt x="0" y="2538464"/>
                  </a:lnTo>
                  <a:lnTo>
                    <a:pt x="2538464" y="2538464"/>
                  </a:lnTo>
                  <a:lnTo>
                    <a:pt x="2538464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15483636" y="5720359"/>
              <a:ext cx="2308863" cy="2054312"/>
              <a:chOff x="0" y="0"/>
              <a:chExt cx="487460" cy="433718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487460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87460" h="433718">
                    <a:moveTo>
                      <a:pt x="92025" y="0"/>
                    </a:moveTo>
                    <a:lnTo>
                      <a:pt x="395435" y="0"/>
                    </a:lnTo>
                    <a:cubicBezTo>
                      <a:pt x="419841" y="0"/>
                      <a:pt x="443248" y="9695"/>
                      <a:pt x="460506" y="26954"/>
                    </a:cubicBezTo>
                    <a:cubicBezTo>
                      <a:pt x="477764" y="44212"/>
                      <a:pt x="487460" y="67619"/>
                      <a:pt x="487460" y="92025"/>
                    </a:cubicBezTo>
                    <a:lnTo>
                      <a:pt x="487460" y="341692"/>
                    </a:lnTo>
                    <a:cubicBezTo>
                      <a:pt x="487460" y="366099"/>
                      <a:pt x="477764" y="389506"/>
                      <a:pt x="460506" y="406764"/>
                    </a:cubicBezTo>
                    <a:cubicBezTo>
                      <a:pt x="443248" y="424022"/>
                      <a:pt x="419841" y="433718"/>
                      <a:pt x="395435" y="433718"/>
                    </a:cubicBezTo>
                    <a:lnTo>
                      <a:pt x="92025" y="433718"/>
                    </a:lnTo>
                    <a:cubicBezTo>
                      <a:pt x="67619" y="433718"/>
                      <a:pt x="44212" y="424022"/>
                      <a:pt x="26954" y="406764"/>
                    </a:cubicBezTo>
                    <a:cubicBezTo>
                      <a:pt x="9695" y="389506"/>
                      <a:pt x="0" y="366099"/>
                      <a:pt x="0" y="341692"/>
                    </a:cubicBezTo>
                    <a:lnTo>
                      <a:pt x="0" y="92025"/>
                    </a:lnTo>
                    <a:cubicBezTo>
                      <a:pt x="0" y="67619"/>
                      <a:pt x="9695" y="44212"/>
                      <a:pt x="26954" y="26954"/>
                    </a:cubicBezTo>
                    <a:cubicBezTo>
                      <a:pt x="44212" y="9695"/>
                      <a:pt x="67619" y="0"/>
                      <a:pt x="92025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0" y="-76200"/>
                <a:ext cx="487460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6" name="Freeform 86"/>
            <p:cNvSpPr/>
            <p:nvPr/>
          </p:nvSpPr>
          <p:spPr>
            <a:xfrm>
              <a:off x="17888762" y="11221585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4"/>
                  </a:lnTo>
                  <a:lnTo>
                    <a:pt x="0" y="978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17918163" y="11221585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21015416" y="9995375"/>
              <a:ext cx="3077829" cy="3077829"/>
            </a:xfrm>
            <a:custGeom>
              <a:avLst/>
              <a:gdLst/>
              <a:ahLst/>
              <a:cxnLst/>
              <a:rect l="l" t="t" r="r" b="b"/>
              <a:pathLst>
                <a:path w="3077829" h="3077829">
                  <a:moveTo>
                    <a:pt x="0" y="0"/>
                  </a:moveTo>
                  <a:lnTo>
                    <a:pt x="3077829" y="0"/>
                  </a:lnTo>
                  <a:lnTo>
                    <a:pt x="3077829" y="3077828"/>
                  </a:lnTo>
                  <a:lnTo>
                    <a:pt x="0" y="307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18380585" y="8954698"/>
              <a:ext cx="3352107" cy="1139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RESIDENTIAL</a:t>
              </a:r>
            </a:p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PROJECT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21620194" y="8983564"/>
              <a:ext cx="629609" cy="621596"/>
            </a:xfrm>
            <a:custGeom>
              <a:avLst/>
              <a:gdLst/>
              <a:ahLst/>
              <a:cxnLst/>
              <a:rect l="l" t="t" r="r" b="b"/>
              <a:pathLst>
                <a:path w="629609" h="621596">
                  <a:moveTo>
                    <a:pt x="0" y="0"/>
                  </a:moveTo>
                  <a:lnTo>
                    <a:pt x="629610" y="0"/>
                  </a:lnTo>
                  <a:lnTo>
                    <a:pt x="629610" y="621596"/>
                  </a:lnTo>
                  <a:lnTo>
                    <a:pt x="0" y="62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5021459" y="1079212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6170975" y="11208366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6290273" y="1210708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5082355" y="5769032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6220309" y="6180563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6187635" y="706128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5105627" y="8316940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6225092" y="8736437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6344389" y="9635159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615705" y="5464854"/>
              <a:ext cx="2800404" cy="1101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BRONZE </a:t>
              </a:r>
            </a:p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686340" y="8004061"/>
              <a:ext cx="2659134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D9D9D9"/>
                  </a:solidFill>
                  <a:latin typeface="Rustico 2"/>
                  <a:ea typeface="Rustico 2"/>
                  <a:cs typeface="Rustico 2"/>
                  <a:sym typeface="Rustico 2"/>
                </a:rPr>
                <a:t>SILVER AWARD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797731" y="10607861"/>
              <a:ext cx="2436351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E5CF87"/>
                  </a:solidFill>
                  <a:latin typeface="Rustico 2"/>
                  <a:ea typeface="Rustico 2"/>
                  <a:cs typeface="Rustico 2"/>
                  <a:sym typeface="Rustico 2"/>
                </a:rPr>
                <a:t>GOLD AWARD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4323899" y="3892546"/>
              <a:ext cx="4204899" cy="869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Pick an activity for </a:t>
              </a:r>
            </a:p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each challenge area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3682404" y="940877"/>
              <a:ext cx="5487889" cy="82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r>
                <a:rPr lang="en-US" sz="37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CHALLENGE AREA’S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3792882" y="5324900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4777256" y="6101140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7084568" y="5433270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6963479" y="540603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7439266" y="6926936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3792882" y="7827008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4777256" y="86191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7084568" y="7935378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6963479" y="790814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7439266" y="9429043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3792882" y="10377193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4777256" y="111077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7084568" y="10485563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6963479" y="10458326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75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52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7439266" y="1197922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10324367" y="499858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11904867" y="6104714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0568952" y="6719734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1964534" y="8616357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3299770" y="883036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Bronze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4042073" y="3548329"/>
              <a:ext cx="3552845" cy="1698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9"/>
                </a:lnSpc>
              </a:pPr>
              <a:r>
                <a:rPr lang="en-US" sz="3742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ADVENTURE JOURNEY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13299770" y="1139015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Silver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10568952" y="9241132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10568952" y="11800921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18663462" y="1076974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9736009" y="1118507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19902224" y="1208796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21010522" y="9780460"/>
              <a:ext cx="3352107" cy="580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PORTFOLIO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0" y="2053335"/>
              <a:ext cx="3448219" cy="1463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LEVEL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10180758" y="1329435"/>
              <a:ext cx="3448219" cy="2911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DEVELOP ONE CHALLENGE AREA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3500561" cy="1333427"/>
            <a:chOff x="0" y="0"/>
            <a:chExt cx="921958" cy="3511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1958" cy="351191"/>
            </a:xfrm>
            <a:custGeom>
              <a:avLst/>
              <a:gdLst/>
              <a:ahLst/>
              <a:cxnLst/>
              <a:rect l="l" t="t" r="r" b="b"/>
              <a:pathLst>
                <a:path w="921958" h="351191">
                  <a:moveTo>
                    <a:pt x="0" y="0"/>
                  </a:moveTo>
                  <a:lnTo>
                    <a:pt x="921958" y="0"/>
                  </a:lnTo>
                  <a:lnTo>
                    <a:pt x="921958" y="351191"/>
                  </a:lnTo>
                  <a:lnTo>
                    <a:pt x="0" y="351191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921958" cy="427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20278" y="340292"/>
            <a:ext cx="2612585" cy="83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7"/>
              </a:lnSpc>
            </a:pPr>
            <a:r>
              <a:rPr lang="en-US" sz="4848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EXAMPLE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0278" y="1443479"/>
            <a:ext cx="1192520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BRONZE GAISCE AWARD</a:t>
            </a:r>
          </a:p>
        </p:txBody>
      </p:sp>
      <p:sp>
        <p:nvSpPr>
          <p:cNvPr id="8" name="Freeform 8"/>
          <p:cNvSpPr/>
          <p:nvPr/>
        </p:nvSpPr>
        <p:spPr>
          <a:xfrm rot="5400000">
            <a:off x="3056453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5400000">
            <a:off x="14213437" y="4530965"/>
            <a:ext cx="1170664" cy="498996"/>
          </a:xfrm>
          <a:custGeom>
            <a:avLst/>
            <a:gdLst/>
            <a:ahLst/>
            <a:cxnLst/>
            <a:rect l="l" t="t" r="r" b="b"/>
            <a:pathLst>
              <a:path w="1170664" h="498996">
                <a:moveTo>
                  <a:pt x="0" y="0"/>
                </a:moveTo>
                <a:lnTo>
                  <a:pt x="1170664" y="0"/>
                </a:lnTo>
                <a:lnTo>
                  <a:pt x="1170664" y="498995"/>
                </a:lnTo>
                <a:lnTo>
                  <a:pt x="0" y="4989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4373848" y="8690539"/>
            <a:ext cx="1084522" cy="1070719"/>
          </a:xfrm>
          <a:custGeom>
            <a:avLst/>
            <a:gdLst/>
            <a:ahLst/>
            <a:cxnLst/>
            <a:rect l="l" t="t" r="r" b="b"/>
            <a:pathLst>
              <a:path w="1084522" h="1070719">
                <a:moveTo>
                  <a:pt x="0" y="0"/>
                </a:moveTo>
                <a:lnTo>
                  <a:pt x="1084522" y="0"/>
                </a:lnTo>
                <a:lnTo>
                  <a:pt x="1084522" y="1070720"/>
                </a:lnTo>
                <a:lnTo>
                  <a:pt x="0" y="1070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718433" y="5499144"/>
            <a:ext cx="10827019" cy="2931782"/>
          </a:xfrm>
          <a:custGeom>
            <a:avLst/>
            <a:gdLst/>
            <a:ahLst/>
            <a:cxnLst/>
            <a:rect l="l" t="t" r="r" b="b"/>
            <a:pathLst>
              <a:path w="10827019" h="2931782">
                <a:moveTo>
                  <a:pt x="0" y="0"/>
                </a:moveTo>
                <a:lnTo>
                  <a:pt x="10827019" y="0"/>
                </a:lnTo>
                <a:lnTo>
                  <a:pt x="10827019" y="2931782"/>
                </a:lnTo>
                <a:lnTo>
                  <a:pt x="0" y="2931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576866" y="2814005"/>
            <a:ext cx="1796982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SKILL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79583" y="2814005"/>
            <a:ext cx="215250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04599" y="2814005"/>
            <a:ext cx="246619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74077" y="2814005"/>
            <a:ext cx="359549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 / EXPEDITION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26570" y="5019675"/>
            <a:ext cx="285751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Learning guitar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52778" y="5013369"/>
            <a:ext cx="200611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Soccer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22275" y="5019675"/>
            <a:ext cx="3030842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Student Council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768767" y="5565819"/>
            <a:ext cx="2006111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Waterford Greenway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679583" y="8566714"/>
            <a:ext cx="2876378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Learning guitar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94268" y="5701075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2" name="Freeform 22"/>
          <p:cNvSpPr/>
          <p:nvPr/>
        </p:nvSpPr>
        <p:spPr>
          <a:xfrm rot="5400000">
            <a:off x="6336929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 rot="5400000">
            <a:off x="9918792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24"/>
          <p:cNvSpPr txBox="1"/>
          <p:nvPr/>
        </p:nvSpPr>
        <p:spPr>
          <a:xfrm>
            <a:off x="5449541" y="5701075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31404" y="5701075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03875" y="9162816"/>
            <a:ext cx="2856134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Additional 13 weeks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92476" y="6720361"/>
            <a:ext cx="2612585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2 days &amp; 1 night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986528" y="2986215"/>
            <a:ext cx="10246444" cy="158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Self belief, confidence and resilience</a:t>
            </a:r>
          </a:p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An independent and self-motivating attitude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86528" y="4795965"/>
            <a:ext cx="10246444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 positive connection and contribution to </a:t>
            </a:r>
          </a:p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local community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86528" y="615538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New &amp; improved interests &amp; abilities</a:t>
            </a:r>
          </a:p>
        </p:txBody>
      </p:sp>
      <p:sp>
        <p:nvSpPr>
          <p:cNvPr id="6" name="Freeform 6"/>
          <p:cNvSpPr/>
          <p:nvPr/>
        </p:nvSpPr>
        <p:spPr>
          <a:xfrm>
            <a:off x="835863" y="3019533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35863" y="3843592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835863" y="470644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35863" y="629203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2"/>
                </a:lnTo>
                <a:lnTo>
                  <a:pt x="0" y="746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835863" y="7156824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835863" y="8503981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986528" y="849120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Looks good on a CV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11774737" y="2656526"/>
            <a:ext cx="6320352" cy="7422438"/>
            <a:chOff x="0" y="0"/>
            <a:chExt cx="1780031" cy="2090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80031" cy="2090416"/>
            </a:xfrm>
            <a:custGeom>
              <a:avLst/>
              <a:gdLst/>
              <a:ahLst/>
              <a:cxnLst/>
              <a:rect l="l" t="t" r="r" b="b"/>
              <a:pathLst>
                <a:path w="1780031" h="2090416">
                  <a:moveTo>
                    <a:pt x="48997" y="0"/>
                  </a:moveTo>
                  <a:lnTo>
                    <a:pt x="1731034" y="0"/>
                  </a:lnTo>
                  <a:cubicBezTo>
                    <a:pt x="1744029" y="0"/>
                    <a:pt x="1756491" y="5162"/>
                    <a:pt x="1765680" y="14351"/>
                  </a:cubicBezTo>
                  <a:cubicBezTo>
                    <a:pt x="1774869" y="23539"/>
                    <a:pt x="1780031" y="36002"/>
                    <a:pt x="1780031" y="48997"/>
                  </a:cubicBezTo>
                  <a:lnTo>
                    <a:pt x="1780031" y="2041420"/>
                  </a:lnTo>
                  <a:cubicBezTo>
                    <a:pt x="1780031" y="2054414"/>
                    <a:pt x="1774869" y="2066877"/>
                    <a:pt x="1765680" y="2076066"/>
                  </a:cubicBezTo>
                  <a:cubicBezTo>
                    <a:pt x="1756491" y="2085254"/>
                    <a:pt x="1744029" y="2090416"/>
                    <a:pt x="1731034" y="2090416"/>
                  </a:cubicBezTo>
                  <a:lnTo>
                    <a:pt x="48997" y="2090416"/>
                  </a:lnTo>
                  <a:cubicBezTo>
                    <a:pt x="21937" y="2090416"/>
                    <a:pt x="0" y="2068480"/>
                    <a:pt x="0" y="2041420"/>
                  </a:cubicBezTo>
                  <a:lnTo>
                    <a:pt x="0" y="48997"/>
                  </a:lnTo>
                  <a:cubicBezTo>
                    <a:pt x="0" y="36002"/>
                    <a:pt x="5162" y="23539"/>
                    <a:pt x="14351" y="14351"/>
                  </a:cubicBezTo>
                  <a:cubicBezTo>
                    <a:pt x="23539" y="5162"/>
                    <a:pt x="36002" y="0"/>
                    <a:pt x="4899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780031" cy="21666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10561" y="2875017"/>
            <a:ext cx="5863081" cy="7013869"/>
            <a:chOff x="0" y="0"/>
            <a:chExt cx="1018743" cy="12186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8742" cy="1218698"/>
            </a:xfrm>
            <a:custGeom>
              <a:avLst/>
              <a:gdLst/>
              <a:ahLst/>
              <a:cxnLst/>
              <a:rect l="l" t="t" r="r" b="b"/>
              <a:pathLst>
                <a:path w="1018742" h="1218698">
                  <a:moveTo>
                    <a:pt x="30370" y="0"/>
                  </a:moveTo>
                  <a:lnTo>
                    <a:pt x="988372" y="0"/>
                  </a:lnTo>
                  <a:cubicBezTo>
                    <a:pt x="1005145" y="0"/>
                    <a:pt x="1018742" y="13597"/>
                    <a:pt x="1018742" y="30370"/>
                  </a:cubicBezTo>
                  <a:lnTo>
                    <a:pt x="1018742" y="1188328"/>
                  </a:lnTo>
                  <a:cubicBezTo>
                    <a:pt x="1018742" y="1205101"/>
                    <a:pt x="1005145" y="1218698"/>
                    <a:pt x="988372" y="1218698"/>
                  </a:cubicBezTo>
                  <a:lnTo>
                    <a:pt x="30370" y="1218698"/>
                  </a:lnTo>
                  <a:cubicBezTo>
                    <a:pt x="13597" y="1218698"/>
                    <a:pt x="0" y="1205101"/>
                    <a:pt x="0" y="1188328"/>
                  </a:cubicBezTo>
                  <a:lnTo>
                    <a:pt x="0" y="30370"/>
                  </a:lnTo>
                  <a:cubicBezTo>
                    <a:pt x="0" y="13597"/>
                    <a:pt x="13597" y="0"/>
                    <a:pt x="30370" y="0"/>
                  </a:cubicBezTo>
                  <a:close/>
                </a:path>
              </a:pathLst>
            </a:custGeom>
            <a:blipFill>
              <a:blip r:embed="rId5"/>
              <a:stretch>
                <a:fillRect l="-37634" r="-4191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35863" y="673502"/>
            <a:ext cx="6907468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WHY DO IT 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86528" y="7118251"/>
            <a:ext cx="7951819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Nationally &amp; internationally recognised award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731216" y="1697979"/>
            <a:ext cx="13606370" cy="8589021"/>
          </a:xfrm>
          <a:custGeom>
            <a:avLst/>
            <a:gdLst/>
            <a:ahLst/>
            <a:cxnLst/>
            <a:rect l="l" t="t" r="r" b="b"/>
            <a:pathLst>
              <a:path w="13606370" h="8589021">
                <a:moveTo>
                  <a:pt x="0" y="0"/>
                </a:moveTo>
                <a:lnTo>
                  <a:pt x="13606370" y="0"/>
                </a:lnTo>
                <a:lnTo>
                  <a:pt x="13606370" y="8589021"/>
                </a:lnTo>
                <a:lnTo>
                  <a:pt x="0" y="8589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390997" y="3538694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390997" y="4667010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4"/>
                </a:lnTo>
                <a:lnTo>
                  <a:pt x="0" y="34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390997" y="5795327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390997" y="6859295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4"/>
                </a:lnTo>
                <a:lnTo>
                  <a:pt x="0" y="34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835863" y="673502"/>
            <a:ext cx="7681674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THINK ABOUT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54557" y="2985574"/>
            <a:ext cx="11383029" cy="32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What do you want to do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in each challenge area?</a:t>
            </a:r>
          </a:p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Will it last</a:t>
            </a:r>
            <a:r>
              <a:rPr lang="en-US" sz="3696" b="1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the required number of weeks?</a:t>
            </a:r>
          </a:p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Who will vouch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for you / sign off?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54557" y="6621170"/>
            <a:ext cx="11383029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Which challenge area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with you choose </a:t>
            </a:r>
          </a:p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for your additional time?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35863" y="673502"/>
            <a:ext cx="10544011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GET REGISTERED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33700" y="2196231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33700" y="4085803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3700" y="5800025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33700" y="7689597"/>
            <a:ext cx="915570" cy="22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48"/>
              </a:lnSpc>
            </a:pPr>
            <a:r>
              <a:rPr lang="en-US" sz="13106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10943" y="2463024"/>
            <a:ext cx="11383029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Find a PAL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in your school / organisation who will support you throughout the course of the award.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10943" y="4391140"/>
            <a:ext cx="8048920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Select your activities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for each section of the award.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10943" y="6319256"/>
            <a:ext cx="11383029" cy="72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Agree your activities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with your PAL.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10943" y="7775322"/>
            <a:ext cx="9266768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Agree with your PAL </a:t>
            </a:r>
            <a:r>
              <a:rPr lang="en-US" sz="3696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how you will</a:t>
            </a: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pay to register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- either yourself or via your PAL.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28700" y="3493940"/>
            <a:ext cx="6716860" cy="6716860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60" y="0"/>
                </a:lnTo>
                <a:lnTo>
                  <a:pt x="6716860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745560" y="2821160"/>
            <a:ext cx="3552146" cy="3552146"/>
          </a:xfrm>
          <a:custGeom>
            <a:avLst/>
            <a:gdLst/>
            <a:ahLst/>
            <a:cxnLst/>
            <a:rect l="l" t="t" r="r" b="b"/>
            <a:pathLst>
              <a:path w="3552146" h="3552146">
                <a:moveTo>
                  <a:pt x="0" y="0"/>
                </a:moveTo>
                <a:lnTo>
                  <a:pt x="3552146" y="0"/>
                </a:lnTo>
                <a:lnTo>
                  <a:pt x="3552146" y="3552147"/>
                </a:lnTo>
                <a:lnTo>
                  <a:pt x="0" y="3552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1518664">
            <a:off x="5499905" y="4041087"/>
            <a:ext cx="2694594" cy="1994000"/>
          </a:xfrm>
          <a:custGeom>
            <a:avLst/>
            <a:gdLst/>
            <a:ahLst/>
            <a:cxnLst/>
            <a:rect l="l" t="t" r="r" b="b"/>
            <a:pathLst>
              <a:path w="2694594" h="1994000">
                <a:moveTo>
                  <a:pt x="0" y="0"/>
                </a:moveTo>
                <a:lnTo>
                  <a:pt x="2694594" y="0"/>
                </a:lnTo>
                <a:lnTo>
                  <a:pt x="2694594" y="1993999"/>
                </a:lnTo>
                <a:lnTo>
                  <a:pt x="0" y="1993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319031" y="2096459"/>
            <a:ext cx="3689549" cy="7013767"/>
          </a:xfrm>
          <a:custGeom>
            <a:avLst/>
            <a:gdLst/>
            <a:ahLst/>
            <a:cxnLst/>
            <a:rect l="l" t="t" r="r" b="b"/>
            <a:pathLst>
              <a:path w="3689549" h="7013767">
                <a:moveTo>
                  <a:pt x="0" y="0"/>
                </a:moveTo>
                <a:lnTo>
                  <a:pt x="3689549" y="0"/>
                </a:lnTo>
                <a:lnTo>
                  <a:pt x="3689549" y="7013767"/>
                </a:lnTo>
                <a:lnTo>
                  <a:pt x="0" y="70137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4599" r="-2549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302849">
            <a:off x="14172636" y="4607074"/>
            <a:ext cx="5142775" cy="7278685"/>
          </a:xfrm>
          <a:custGeom>
            <a:avLst/>
            <a:gdLst/>
            <a:ahLst/>
            <a:cxnLst/>
            <a:rect l="l" t="t" r="r" b="b"/>
            <a:pathLst>
              <a:path w="5142775" h="7278685">
                <a:moveTo>
                  <a:pt x="0" y="0"/>
                </a:moveTo>
                <a:lnTo>
                  <a:pt x="5142775" y="0"/>
                </a:lnTo>
                <a:lnTo>
                  <a:pt x="5142775" y="7278685"/>
                </a:lnTo>
                <a:lnTo>
                  <a:pt x="0" y="7278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7524261" y="6272186"/>
            <a:ext cx="3239477" cy="2580258"/>
            <a:chOff x="0" y="0"/>
            <a:chExt cx="4319303" cy="34403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19303" cy="3440344"/>
            </a:xfrm>
            <a:custGeom>
              <a:avLst/>
              <a:gdLst/>
              <a:ahLst/>
              <a:cxnLst/>
              <a:rect l="l" t="t" r="r" b="b"/>
              <a:pathLst>
                <a:path w="4319303" h="3440344">
                  <a:moveTo>
                    <a:pt x="0" y="0"/>
                  </a:moveTo>
                  <a:lnTo>
                    <a:pt x="4319303" y="0"/>
                  </a:lnTo>
                  <a:lnTo>
                    <a:pt x="4319303" y="3440344"/>
                  </a:lnTo>
                  <a:lnTo>
                    <a:pt x="0" y="344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19334" y="773578"/>
              <a:ext cx="340373" cy="400456"/>
            </a:xfrm>
            <a:custGeom>
              <a:avLst/>
              <a:gdLst/>
              <a:ahLst/>
              <a:cxnLst/>
              <a:rect l="l" t="t" r="r" b="b"/>
              <a:pathLst>
                <a:path w="340373" h="400456">
                  <a:moveTo>
                    <a:pt x="0" y="0"/>
                  </a:moveTo>
                  <a:lnTo>
                    <a:pt x="340373" y="0"/>
                  </a:lnTo>
                  <a:lnTo>
                    <a:pt x="340373" y="400456"/>
                  </a:lnTo>
                  <a:lnTo>
                    <a:pt x="0" y="400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7834" b="-1783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 rot="1169848">
            <a:off x="14033676" y="2454581"/>
            <a:ext cx="1874564" cy="1874564"/>
          </a:xfrm>
          <a:custGeom>
            <a:avLst/>
            <a:gdLst/>
            <a:ahLst/>
            <a:cxnLst/>
            <a:rect l="l" t="t" r="r" b="b"/>
            <a:pathLst>
              <a:path w="1874564" h="1874564">
                <a:moveTo>
                  <a:pt x="0" y="0"/>
                </a:moveTo>
                <a:lnTo>
                  <a:pt x="1874564" y="0"/>
                </a:lnTo>
                <a:lnTo>
                  <a:pt x="1874564" y="1874564"/>
                </a:lnTo>
                <a:lnTo>
                  <a:pt x="0" y="1874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469711" y="1143574"/>
            <a:ext cx="2103844" cy="2103844"/>
          </a:xfrm>
          <a:custGeom>
            <a:avLst/>
            <a:gdLst/>
            <a:ahLst/>
            <a:cxnLst/>
            <a:rect l="l" t="t" r="r" b="b"/>
            <a:pathLst>
              <a:path w="2103844" h="2103844">
                <a:moveTo>
                  <a:pt x="0" y="0"/>
                </a:moveTo>
                <a:lnTo>
                  <a:pt x="2103844" y="0"/>
                </a:lnTo>
                <a:lnTo>
                  <a:pt x="2103844" y="2103844"/>
                </a:lnTo>
                <a:lnTo>
                  <a:pt x="0" y="21038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 rot="-914752">
            <a:off x="8784128" y="4088883"/>
            <a:ext cx="151251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JOURNAL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5387" y="828549"/>
            <a:ext cx="6297666" cy="2904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66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TRACKING PROGRESS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99093" y="6448713"/>
            <a:ext cx="2083580" cy="119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5"/>
              </a:lnSpc>
            </a:pPr>
            <a:r>
              <a:rPr lang="en-US" sz="3439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YOUR</a:t>
            </a:r>
          </a:p>
          <a:p>
            <a:pPr algn="ctr">
              <a:lnSpc>
                <a:spcPts val="4815"/>
              </a:lnSpc>
            </a:pPr>
            <a:r>
              <a:rPr lang="en-US" sz="3439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PORTFOLIO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53292" y="386355"/>
            <a:ext cx="6871611" cy="9699054"/>
          </a:xfrm>
          <a:custGeom>
            <a:avLst/>
            <a:gdLst/>
            <a:ahLst/>
            <a:cxnLst/>
            <a:rect l="l" t="t" r="r" b="b"/>
            <a:pathLst>
              <a:path w="6871611" h="9699054">
                <a:moveTo>
                  <a:pt x="0" y="0"/>
                </a:moveTo>
                <a:lnTo>
                  <a:pt x="6871611" y="0"/>
                </a:lnTo>
                <a:lnTo>
                  <a:pt x="6871611" y="9699054"/>
                </a:lnTo>
                <a:lnTo>
                  <a:pt x="0" y="9699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420976" y="478737"/>
            <a:ext cx="6745880" cy="9514290"/>
          </a:xfrm>
          <a:custGeom>
            <a:avLst/>
            <a:gdLst/>
            <a:ahLst/>
            <a:cxnLst/>
            <a:rect l="l" t="t" r="r" b="b"/>
            <a:pathLst>
              <a:path w="6745880" h="9514290">
                <a:moveTo>
                  <a:pt x="0" y="0"/>
                </a:moveTo>
                <a:lnTo>
                  <a:pt x="6745880" y="0"/>
                </a:lnTo>
                <a:lnTo>
                  <a:pt x="6745880" y="9514290"/>
                </a:lnTo>
                <a:lnTo>
                  <a:pt x="0" y="9514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2991" y="1828432"/>
            <a:ext cx="7571009" cy="191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49"/>
              </a:lnSpc>
            </a:pPr>
            <a:r>
              <a:rPr lang="en-US" sz="12863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LA GAISCE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2326" y="3950833"/>
            <a:ext cx="7681674" cy="1756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 dirty="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21st October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615604" y="2942413"/>
            <a:ext cx="11078887" cy="7344587"/>
            <a:chOff x="0" y="0"/>
            <a:chExt cx="1069765" cy="7091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9765" cy="709185"/>
            </a:xfrm>
            <a:custGeom>
              <a:avLst/>
              <a:gdLst/>
              <a:ahLst/>
              <a:cxnLst/>
              <a:rect l="l" t="t" r="r" b="b"/>
              <a:pathLst>
                <a:path w="1069765" h="709185">
                  <a:moveTo>
                    <a:pt x="16072" y="0"/>
                  </a:moveTo>
                  <a:lnTo>
                    <a:pt x="1053693" y="0"/>
                  </a:lnTo>
                  <a:cubicBezTo>
                    <a:pt x="1062569" y="0"/>
                    <a:pt x="1069765" y="7196"/>
                    <a:pt x="1069765" y="16072"/>
                  </a:cubicBezTo>
                  <a:lnTo>
                    <a:pt x="1069765" y="693113"/>
                  </a:lnTo>
                  <a:cubicBezTo>
                    <a:pt x="1069765" y="697375"/>
                    <a:pt x="1068072" y="701463"/>
                    <a:pt x="1065058" y="704478"/>
                  </a:cubicBezTo>
                  <a:cubicBezTo>
                    <a:pt x="1062043" y="707492"/>
                    <a:pt x="1057955" y="709185"/>
                    <a:pt x="1053693" y="709185"/>
                  </a:cubicBezTo>
                  <a:lnTo>
                    <a:pt x="16072" y="709185"/>
                  </a:lnTo>
                  <a:cubicBezTo>
                    <a:pt x="11810" y="709185"/>
                    <a:pt x="7722" y="707492"/>
                    <a:pt x="4707" y="704478"/>
                  </a:cubicBezTo>
                  <a:cubicBezTo>
                    <a:pt x="1693" y="701463"/>
                    <a:pt x="0" y="697375"/>
                    <a:pt x="0" y="693113"/>
                  </a:cubicBezTo>
                  <a:lnTo>
                    <a:pt x="0" y="16072"/>
                  </a:lnTo>
                  <a:cubicBezTo>
                    <a:pt x="0" y="11810"/>
                    <a:pt x="1693" y="7722"/>
                    <a:pt x="4707" y="4707"/>
                  </a:cubicBezTo>
                  <a:cubicBezTo>
                    <a:pt x="7722" y="1693"/>
                    <a:pt x="11810" y="0"/>
                    <a:pt x="16072" y="0"/>
                  </a:cubicBezTo>
                  <a:close/>
                </a:path>
              </a:pathLst>
            </a:custGeom>
            <a:blipFill>
              <a:blip r:embed="rId2">
                <a:alphaModFix amt="78000"/>
              </a:blip>
              <a:stretch>
                <a:fillRect t="-40100" b="-8657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10800000">
            <a:off x="7615604" y="7768181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3" y="0"/>
                </a:lnTo>
                <a:lnTo>
                  <a:pt x="2317383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9" name="Freeform 9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#LáGaisce</a:t>
              </a:r>
            </a:p>
          </p:txBody>
        </p:sp>
      </p:grpSp>
      <p:sp>
        <p:nvSpPr>
          <p:cNvPr id="13" name="Freeform 13"/>
          <p:cNvSpPr/>
          <p:nvPr/>
        </p:nvSpPr>
        <p:spPr>
          <a:xfrm rot="-10800000">
            <a:off x="15536493" y="2775578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2" y="0"/>
                </a:lnTo>
                <a:lnTo>
                  <a:pt x="2317382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 rot="1243334">
            <a:off x="2619864" y="1283440"/>
            <a:ext cx="569042" cy="946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5"/>
              </a:lnSpc>
            </a:pPr>
            <a:r>
              <a:rPr lang="en-US" sz="6372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/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775834"/>
            <a:ext cx="9144000" cy="6787038"/>
          </a:xfrm>
          <a:custGeom>
            <a:avLst/>
            <a:gdLst/>
            <a:ahLst/>
            <a:cxnLst/>
            <a:rect l="l" t="t" r="r" b="b"/>
            <a:pathLst>
              <a:path w="9144000" h="6787038">
                <a:moveTo>
                  <a:pt x="0" y="0"/>
                </a:moveTo>
                <a:lnTo>
                  <a:pt x="9144000" y="0"/>
                </a:lnTo>
                <a:lnTo>
                  <a:pt x="9144000" y="6787038"/>
                </a:lnTo>
                <a:lnTo>
                  <a:pt x="0" y="6787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1604086">
            <a:off x="993049" y="2487063"/>
            <a:ext cx="332046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CONFIDENCE</a:t>
            </a:r>
          </a:p>
        </p:txBody>
      </p:sp>
      <p:sp>
        <p:nvSpPr>
          <p:cNvPr id="5" name="TextBox 5"/>
          <p:cNvSpPr txBox="1"/>
          <p:nvPr/>
        </p:nvSpPr>
        <p:spPr>
          <a:xfrm rot="-1367258">
            <a:off x="226131" y="4349437"/>
            <a:ext cx="120720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FUN</a:t>
            </a:r>
          </a:p>
        </p:txBody>
      </p:sp>
      <p:sp>
        <p:nvSpPr>
          <p:cNvPr id="6" name="TextBox 6"/>
          <p:cNvSpPr txBox="1"/>
          <p:nvPr/>
        </p:nvSpPr>
        <p:spPr>
          <a:xfrm rot="1342271">
            <a:off x="7072296" y="4174469"/>
            <a:ext cx="202802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SKILLS</a:t>
            </a:r>
          </a:p>
        </p:txBody>
      </p:sp>
      <p:sp>
        <p:nvSpPr>
          <p:cNvPr id="7" name="TextBox 7"/>
          <p:cNvSpPr txBox="1"/>
          <p:nvPr/>
        </p:nvSpPr>
        <p:spPr>
          <a:xfrm rot="-203802">
            <a:off x="4710910" y="2311989"/>
            <a:ext cx="386559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DEVELOPEMNT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7468" y="2334263"/>
            <a:ext cx="7679546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comparing yourself to anyone;</a:t>
            </a:r>
          </a:p>
        </p:txBody>
      </p:sp>
      <p:sp>
        <p:nvSpPr>
          <p:cNvPr id="9" name="Freeform 9"/>
          <p:cNvSpPr/>
          <p:nvPr/>
        </p:nvSpPr>
        <p:spPr>
          <a:xfrm rot="-958653">
            <a:off x="9320175" y="3124974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9417468" y="4776476"/>
            <a:ext cx="6371445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competing with anyone;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7468" y="7227864"/>
            <a:ext cx="7348562" cy="1724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What you are actually doing is</a:t>
            </a:r>
            <a:r>
              <a:rPr lang="en-US" sz="4563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 rot="-958653">
            <a:off x="9320175" y="5525765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0145556" y="8229173"/>
            <a:ext cx="7113744" cy="1000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96"/>
              </a:lnSpc>
            </a:pPr>
            <a:r>
              <a:rPr lang="en-US" sz="5926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CREATING YOURSLEF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27410" y="1028700"/>
            <a:ext cx="10833179" cy="7389131"/>
          </a:xfrm>
          <a:custGeom>
            <a:avLst/>
            <a:gdLst/>
            <a:ahLst/>
            <a:cxnLst/>
            <a:rect l="l" t="t" r="r" b="b"/>
            <a:pathLst>
              <a:path w="10833179" h="7389131">
                <a:moveTo>
                  <a:pt x="0" y="0"/>
                </a:moveTo>
                <a:lnTo>
                  <a:pt x="10833180" y="0"/>
                </a:lnTo>
                <a:lnTo>
                  <a:pt x="10833180" y="7389131"/>
                </a:lnTo>
                <a:lnTo>
                  <a:pt x="0" y="738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374467" y="1498501"/>
            <a:ext cx="1571791" cy="423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0"/>
              </a:lnSpc>
            </a:pPr>
            <a:r>
              <a:rPr lang="en-US" sz="22257" b="1">
                <a:solidFill>
                  <a:srgbClr val="EEDFAF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?</a:t>
            </a:r>
          </a:p>
        </p:txBody>
      </p:sp>
      <p:sp>
        <p:nvSpPr>
          <p:cNvPr id="4" name="AutoShape 4"/>
          <p:cNvSpPr/>
          <p:nvPr/>
        </p:nvSpPr>
        <p:spPr>
          <a:xfrm>
            <a:off x="10185293" y="3818212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AutoShape 5"/>
          <p:cNvSpPr/>
          <p:nvPr/>
        </p:nvSpPr>
        <p:spPr>
          <a:xfrm>
            <a:off x="10185293" y="442152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>
            <a:off x="10185293" y="507081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645328" y="7030067"/>
            <a:ext cx="4233562" cy="205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Question &amp;</a:t>
            </a:r>
          </a:p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Answers</a:t>
            </a:r>
          </a:p>
        </p:txBody>
      </p:sp>
      <p:sp>
        <p:nvSpPr>
          <p:cNvPr id="8" name="Freeform 8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53F61">
                <a:alpha val="100000"/>
              </a:srgbClr>
            </a:gs>
            <a:gs pos="100000">
              <a:srgbClr val="13005D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244527" y="2699849"/>
            <a:ext cx="7249188" cy="2246999"/>
          </a:xfrm>
          <a:custGeom>
            <a:avLst/>
            <a:gdLst/>
            <a:ahLst/>
            <a:cxnLst/>
            <a:rect l="l" t="t" r="r" b="b"/>
            <a:pathLst>
              <a:path w="7249188" h="2246999">
                <a:moveTo>
                  <a:pt x="0" y="0"/>
                </a:moveTo>
                <a:lnTo>
                  <a:pt x="7249188" y="0"/>
                </a:lnTo>
                <a:lnTo>
                  <a:pt x="7249188" y="2246999"/>
                </a:lnTo>
                <a:lnTo>
                  <a:pt x="0" y="2246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4184988" y="5403725"/>
            <a:ext cx="9918025" cy="258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92"/>
              </a:lnSpc>
            </a:pPr>
            <a:r>
              <a:rPr lang="en-US" sz="1722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1065</Words>
  <Application>Microsoft Office PowerPoint</Application>
  <PresentationFormat>Custom</PresentationFormat>
  <Paragraphs>404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Calibri</vt:lpstr>
      <vt:lpstr>Avenir Medium</vt:lpstr>
      <vt:lpstr>Arial</vt:lpstr>
      <vt:lpstr>Avenir Bold</vt:lpstr>
      <vt:lpstr>Rustico 2</vt:lpstr>
      <vt:lpstr>Avenir</vt:lpstr>
      <vt:lpstr>Avenir Ultra-Bold</vt:lpstr>
      <vt:lpstr>Rustico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Gaisce Participant Presentation</dc:title>
  <cp:lastModifiedBy>Eve O'Brien</cp:lastModifiedBy>
  <cp:revision>2</cp:revision>
  <dcterms:created xsi:type="dcterms:W3CDTF">2006-08-16T00:00:00Z</dcterms:created>
  <dcterms:modified xsi:type="dcterms:W3CDTF">2026-01-27T15:05:46Z</dcterms:modified>
  <dc:identifier>DAGL2_rE9jU</dc:identifier>
</cp:coreProperties>
</file>