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8288000" cy="10287000"/>
  <p:notesSz cx="6858000" cy="9144000"/>
  <p:embeddedFontLst>
    <p:embeddedFont>
      <p:font typeface="Avenir" panose="020B0604020202020204" charset="0"/>
      <p:regular r:id="rId34"/>
    </p:embeddedFont>
    <p:embeddedFont>
      <p:font typeface="Avenir Bold" panose="020B0604020202020204" charset="0"/>
      <p:regular r:id="rId35"/>
    </p:embeddedFont>
    <p:embeddedFont>
      <p:font typeface="Avenir Medium" panose="020B0604020202020204" charset="0"/>
      <p:regular r:id="rId36"/>
    </p:embeddedFont>
    <p:embeddedFont>
      <p:font typeface="Avenir Ultra-Bold" panose="020B0604020202020204" charset="0"/>
      <p:regular r:id="rId37"/>
    </p:embeddedFont>
    <p:embeddedFont>
      <p:font typeface="Rustico 1" panose="020B0604020202020204" charset="0"/>
      <p:regular r:id="rId38"/>
    </p:embeddedFont>
    <p:embeddedFont>
      <p:font typeface="Rustico 2" panose="020B0604020202020204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yNRgJ0C4bhc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19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2.pn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svg"/><Relationship Id="rId5" Type="http://schemas.openxmlformats.org/officeDocument/2006/relationships/image" Target="../media/image35.png"/><Relationship Id="rId15" Type="http://schemas.openxmlformats.org/officeDocument/2006/relationships/image" Target="../media/image2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7.png"/><Relationship Id="rId7" Type="http://schemas.openxmlformats.org/officeDocument/2006/relationships/image" Target="../media/image5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1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7.png"/><Relationship Id="rId7" Type="http://schemas.openxmlformats.org/officeDocument/2006/relationships/image" Target="../media/image5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1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6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59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5.png"/><Relationship Id="rId18" Type="http://schemas.openxmlformats.org/officeDocument/2006/relationships/image" Target="../media/image80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2.png"/><Relationship Id="rId17" Type="http://schemas.openxmlformats.org/officeDocument/2006/relationships/image" Target="../media/image79.png"/><Relationship Id="rId2" Type="http://schemas.openxmlformats.org/officeDocument/2006/relationships/image" Target="../media/image66.png"/><Relationship Id="rId16" Type="http://schemas.openxmlformats.org/officeDocument/2006/relationships/image" Target="../media/image7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svg"/><Relationship Id="rId11" Type="http://schemas.openxmlformats.org/officeDocument/2006/relationships/image" Target="../media/image42.png"/><Relationship Id="rId5" Type="http://schemas.openxmlformats.org/officeDocument/2006/relationships/image" Target="../media/image69.png"/><Relationship Id="rId15" Type="http://schemas.openxmlformats.org/officeDocument/2006/relationships/image" Target="../media/image77.png"/><Relationship Id="rId10" Type="http://schemas.openxmlformats.org/officeDocument/2006/relationships/image" Target="../media/image74.sv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82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jpeg"/><Relationship Id="rId4" Type="http://schemas.openxmlformats.org/officeDocument/2006/relationships/image" Target="../media/image85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88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png"/><Relationship Id="rId3" Type="http://schemas.openxmlformats.org/officeDocument/2006/relationships/image" Target="../media/image80.png"/><Relationship Id="rId7" Type="http://schemas.openxmlformats.org/officeDocument/2006/relationships/image" Target="../media/image92.png"/><Relationship Id="rId12" Type="http://schemas.openxmlformats.org/officeDocument/2006/relationships/image" Target="../media/image9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svg"/><Relationship Id="rId11" Type="http://schemas.openxmlformats.org/officeDocument/2006/relationships/image" Target="../media/image96.png"/><Relationship Id="rId5" Type="http://schemas.openxmlformats.org/officeDocument/2006/relationships/image" Target="../media/image90.png"/><Relationship Id="rId10" Type="http://schemas.openxmlformats.org/officeDocument/2006/relationships/image" Target="../media/image95.jpeg"/><Relationship Id="rId4" Type="http://schemas.openxmlformats.org/officeDocument/2006/relationships/image" Target="../media/image89.png"/><Relationship Id="rId9" Type="http://schemas.openxmlformats.org/officeDocument/2006/relationships/image" Target="../media/image94.svg"/><Relationship Id="rId14" Type="http://schemas.openxmlformats.org/officeDocument/2006/relationships/image" Target="../media/image9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2.svg"/><Relationship Id="rId4" Type="http://schemas.openxmlformats.org/officeDocument/2006/relationships/image" Target="../media/image10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44497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4978" cy="812800"/>
            </a:xfrm>
            <a:custGeom>
              <a:avLst/>
              <a:gdLst/>
              <a:ahLst/>
              <a:cxnLst/>
              <a:rect l="l" t="t" r="r" b="b"/>
              <a:pathLst>
                <a:path w="1444978" h="812800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382109"/>
            <a:chOff x="0" y="0"/>
            <a:chExt cx="4816593" cy="273438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2734383"/>
            </a:xfrm>
            <a:custGeom>
              <a:avLst/>
              <a:gdLst/>
              <a:ahLst/>
              <a:cxnLst/>
              <a:rect l="l" t="t" r="r" b="b"/>
              <a:pathLst>
                <a:path w="4816592" h="2734383">
                  <a:moveTo>
                    <a:pt x="0" y="0"/>
                  </a:moveTo>
                  <a:lnTo>
                    <a:pt x="4816592" y="0"/>
                  </a:lnTo>
                  <a:lnTo>
                    <a:pt x="4816592" y="2734383"/>
                  </a:lnTo>
                  <a:lnTo>
                    <a:pt x="0" y="2734383"/>
                  </a:lnTo>
                  <a:close/>
                </a:path>
              </a:pathLst>
            </a:custGeom>
            <a:gradFill rotWithShape="1">
              <a:gsLst>
                <a:gs pos="0">
                  <a:srgbClr val="C53F61">
                    <a:alpha val="65000"/>
                  </a:srgbClr>
                </a:gs>
                <a:gs pos="100000">
                  <a:srgbClr val="13005D">
                    <a:alpha val="65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4816593" cy="281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682025" y="588708"/>
            <a:ext cx="5593457" cy="1733779"/>
          </a:xfrm>
          <a:custGeom>
            <a:avLst/>
            <a:gdLst/>
            <a:ahLst/>
            <a:cxnLst/>
            <a:rect l="l" t="t" r="r" b="b"/>
            <a:pathLst>
              <a:path w="5593457" h="1733779">
                <a:moveTo>
                  <a:pt x="0" y="0"/>
                </a:moveTo>
                <a:lnTo>
                  <a:pt x="5593457" y="0"/>
                </a:lnTo>
                <a:lnTo>
                  <a:pt x="5593457" y="1733780"/>
                </a:lnTo>
                <a:lnTo>
                  <a:pt x="0" y="17337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682025" y="7756357"/>
            <a:ext cx="4292947" cy="1941045"/>
            <a:chOff x="0" y="0"/>
            <a:chExt cx="5723930" cy="2588060"/>
          </a:xfrm>
        </p:grpSpPr>
        <p:sp>
          <p:nvSpPr>
            <p:cNvPr id="9" name="Freeform 9"/>
            <p:cNvSpPr/>
            <p:nvPr/>
          </p:nvSpPr>
          <p:spPr>
            <a:xfrm>
              <a:off x="1453876" y="0"/>
              <a:ext cx="1216460" cy="1216460"/>
            </a:xfrm>
            <a:custGeom>
              <a:avLst/>
              <a:gdLst/>
              <a:ahLst/>
              <a:cxnLst/>
              <a:rect l="l" t="t" r="r" b="b"/>
              <a:pathLst>
                <a:path w="1216460" h="1216460">
                  <a:moveTo>
                    <a:pt x="0" y="0"/>
                  </a:moveTo>
                  <a:lnTo>
                    <a:pt x="1216461" y="0"/>
                  </a:lnTo>
                  <a:lnTo>
                    <a:pt x="1216461" y="1216460"/>
                  </a:lnTo>
                  <a:lnTo>
                    <a:pt x="0" y="121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912320" y="0"/>
              <a:ext cx="1216460" cy="1216460"/>
            </a:xfrm>
            <a:custGeom>
              <a:avLst/>
              <a:gdLst/>
              <a:ahLst/>
              <a:cxnLst/>
              <a:rect l="l" t="t" r="r" b="b"/>
              <a:pathLst>
                <a:path w="1216460" h="1216460">
                  <a:moveTo>
                    <a:pt x="0" y="0"/>
                  </a:moveTo>
                  <a:lnTo>
                    <a:pt x="1216460" y="0"/>
                  </a:lnTo>
                  <a:lnTo>
                    <a:pt x="1216460" y="1216460"/>
                  </a:lnTo>
                  <a:lnTo>
                    <a:pt x="0" y="121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1216460" cy="1216460"/>
            </a:xfrm>
            <a:custGeom>
              <a:avLst/>
              <a:gdLst/>
              <a:ahLst/>
              <a:cxnLst/>
              <a:rect l="l" t="t" r="r" b="b"/>
              <a:pathLst>
                <a:path w="1216460" h="1216460">
                  <a:moveTo>
                    <a:pt x="0" y="0"/>
                  </a:moveTo>
                  <a:lnTo>
                    <a:pt x="1216460" y="0"/>
                  </a:lnTo>
                  <a:lnTo>
                    <a:pt x="1216460" y="1216460"/>
                  </a:lnTo>
                  <a:lnTo>
                    <a:pt x="0" y="121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429820"/>
              <a:ext cx="5723930" cy="1158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19"/>
                </a:lnSpc>
              </a:pPr>
              <a:r>
                <a:rPr lang="en-US" sz="4800" b="1">
                  <a:solidFill>
                    <a:srgbClr val="D3AF37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@GaisceAward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9144000" y="6744319"/>
            <a:ext cx="8509579" cy="3141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29"/>
              </a:lnSpc>
            </a:pPr>
            <a:r>
              <a:rPr lang="en-US" sz="11118">
                <a:solidFill>
                  <a:srgbClr val="FFFFFF"/>
                </a:solidFill>
                <a:latin typeface="Rustico 1"/>
                <a:ea typeface="Rustico 1"/>
                <a:cs typeface="Rustico 1"/>
                <a:sym typeface="Rustico 1"/>
              </a:rPr>
              <a:t>YOUR WAY, YOUR AWARD!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451804" y="730388"/>
            <a:ext cx="15316168" cy="8865163"/>
            <a:chOff x="0" y="0"/>
            <a:chExt cx="4313565" cy="24967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13565" cy="2496738"/>
            </a:xfrm>
            <a:custGeom>
              <a:avLst/>
              <a:gdLst/>
              <a:ahLst/>
              <a:cxnLst/>
              <a:rect l="l" t="t" r="r" b="b"/>
              <a:pathLst>
                <a:path w="4313565" h="2496738">
                  <a:moveTo>
                    <a:pt x="20219" y="0"/>
                  </a:moveTo>
                  <a:lnTo>
                    <a:pt x="4293346" y="0"/>
                  </a:lnTo>
                  <a:cubicBezTo>
                    <a:pt x="4304513" y="0"/>
                    <a:pt x="4313565" y="9052"/>
                    <a:pt x="4313565" y="20219"/>
                  </a:cubicBezTo>
                  <a:lnTo>
                    <a:pt x="4313565" y="2476519"/>
                  </a:lnTo>
                  <a:cubicBezTo>
                    <a:pt x="4313565" y="2487686"/>
                    <a:pt x="4304513" y="2496738"/>
                    <a:pt x="4293346" y="2496738"/>
                  </a:cubicBezTo>
                  <a:lnTo>
                    <a:pt x="20219" y="2496738"/>
                  </a:lnTo>
                  <a:cubicBezTo>
                    <a:pt x="9052" y="2496738"/>
                    <a:pt x="0" y="2487686"/>
                    <a:pt x="0" y="2476519"/>
                  </a:cubicBezTo>
                  <a:lnTo>
                    <a:pt x="0" y="20219"/>
                  </a:lnTo>
                  <a:cubicBezTo>
                    <a:pt x="0" y="9052"/>
                    <a:pt x="9052" y="0"/>
                    <a:pt x="2021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313565" cy="2572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23085" y="1028700"/>
            <a:ext cx="1464183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984097" cy="10287000"/>
            <a:chOff x="0" y="0"/>
            <a:chExt cx="812800" cy="10472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047241"/>
            </a:xfrm>
            <a:custGeom>
              <a:avLst/>
              <a:gdLst/>
              <a:ahLst/>
              <a:cxnLst/>
              <a:rect l="l" t="t" r="r" b="b"/>
              <a:pathLst>
                <a:path w="812800" h="1047241">
                  <a:moveTo>
                    <a:pt x="0" y="0"/>
                  </a:moveTo>
                  <a:lnTo>
                    <a:pt x="812800" y="0"/>
                  </a:lnTo>
                  <a:lnTo>
                    <a:pt x="812800" y="1047241"/>
                  </a:lnTo>
                  <a:lnTo>
                    <a:pt x="0" y="1047241"/>
                  </a:lnTo>
                  <a:close/>
                </a:path>
              </a:pathLst>
            </a:custGeom>
            <a:blipFill>
              <a:blip r:embed="rId2"/>
              <a:stretch>
                <a:fillRect l="-11352" r="-296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/>
          <p:cNvSpPr/>
          <p:nvPr/>
        </p:nvSpPr>
        <p:spPr>
          <a:xfrm>
            <a:off x="1465021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10705013" y="8311926"/>
            <a:ext cx="3769540" cy="656848"/>
            <a:chOff x="0" y="0"/>
            <a:chExt cx="5026053" cy="875797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4968376" cy="875797"/>
              <a:chOff x="0" y="0"/>
              <a:chExt cx="926784" cy="16336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926784" cy="163368"/>
              </a:xfrm>
              <a:custGeom>
                <a:avLst/>
                <a:gdLst/>
                <a:ahLst/>
                <a:cxnLst/>
                <a:rect l="l" t="t" r="r" b="b"/>
                <a:pathLst>
                  <a:path w="926784" h="163368">
                    <a:moveTo>
                      <a:pt x="0" y="0"/>
                    </a:moveTo>
                    <a:lnTo>
                      <a:pt x="926784" y="0"/>
                    </a:lnTo>
                    <a:lnTo>
                      <a:pt x="926784" y="163368"/>
                    </a:lnTo>
                    <a:lnTo>
                      <a:pt x="0" y="163368"/>
                    </a:lnTo>
                    <a:close/>
                  </a:path>
                </a:pathLst>
              </a:custGeom>
              <a:solidFill>
                <a:srgbClr val="C53F61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76200"/>
                <a:ext cx="926784" cy="2395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976900" y="19801"/>
              <a:ext cx="4049153" cy="7112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502"/>
                </a:lnSpc>
              </a:pPr>
              <a:r>
                <a:rPr lang="en-US" sz="3216" b="1" dirty="0">
                  <a:solidFill>
                    <a:srgbClr val="13005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Non–Formal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697973" y="9219715"/>
            <a:ext cx="3726282" cy="656848"/>
            <a:chOff x="0" y="0"/>
            <a:chExt cx="926784" cy="16336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26784" cy="163368"/>
            </a:xfrm>
            <a:custGeom>
              <a:avLst/>
              <a:gdLst/>
              <a:ahLst/>
              <a:cxnLst/>
              <a:rect l="l" t="t" r="r" b="b"/>
              <a:pathLst>
                <a:path w="926784" h="163368">
                  <a:moveTo>
                    <a:pt x="0" y="0"/>
                  </a:moveTo>
                  <a:lnTo>
                    <a:pt x="926784" y="0"/>
                  </a:lnTo>
                  <a:lnTo>
                    <a:pt x="926784" y="163368"/>
                  </a:lnTo>
                  <a:lnTo>
                    <a:pt x="0" y="163368"/>
                  </a:lnTo>
                  <a:close/>
                </a:path>
              </a:pathLst>
            </a:custGeom>
            <a:solidFill>
              <a:srgbClr val="C53F6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926784" cy="239568"/>
            </a:xfrm>
            <a:prstGeom prst="rect">
              <a:avLst/>
            </a:prstGeom>
          </p:spPr>
          <p:txBody>
            <a:bodyPr lIns="53794" tIns="53794" rIns="53794" bIns="53794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840412" y="9170969"/>
            <a:ext cx="3583843" cy="62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2"/>
              </a:lnSpc>
            </a:pPr>
            <a:r>
              <a:rPr lang="en-US" sz="3216" b="1">
                <a:solidFill>
                  <a:srgbClr val="13005D"/>
                </a:solidFill>
                <a:latin typeface="Avenir Bold"/>
                <a:ea typeface="Avenir Bold"/>
                <a:cs typeface="Avenir Bold"/>
                <a:sym typeface="Avenir Bold"/>
              </a:rPr>
              <a:t>Non–Competitive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2800097" y="9219715"/>
            <a:ext cx="3726282" cy="656848"/>
            <a:chOff x="0" y="0"/>
            <a:chExt cx="4968376" cy="875797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4968376" cy="875797"/>
              <a:chOff x="0" y="0"/>
              <a:chExt cx="926784" cy="163368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926784" cy="163368"/>
              </a:xfrm>
              <a:custGeom>
                <a:avLst/>
                <a:gdLst/>
                <a:ahLst/>
                <a:cxnLst/>
                <a:rect l="l" t="t" r="r" b="b"/>
                <a:pathLst>
                  <a:path w="926784" h="163368">
                    <a:moveTo>
                      <a:pt x="0" y="0"/>
                    </a:moveTo>
                    <a:lnTo>
                      <a:pt x="926784" y="0"/>
                    </a:lnTo>
                    <a:lnTo>
                      <a:pt x="926784" y="163368"/>
                    </a:lnTo>
                    <a:lnTo>
                      <a:pt x="0" y="163368"/>
                    </a:lnTo>
                    <a:close/>
                  </a:path>
                </a:pathLst>
              </a:custGeom>
              <a:solidFill>
                <a:srgbClr val="C53F61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76200"/>
                <a:ext cx="926784" cy="2395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819572" y="19801"/>
              <a:ext cx="4148803" cy="7112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502"/>
                </a:lnSpc>
              </a:pPr>
              <a:r>
                <a:rPr lang="en-US" sz="3216" b="1" dirty="0">
                  <a:solidFill>
                    <a:srgbClr val="13005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Self–Directed</a:t>
              </a:r>
            </a:p>
          </p:txBody>
        </p:sp>
      </p:grpSp>
      <p:sp>
        <p:nvSpPr>
          <p:cNvPr id="19" name="Freeform 19"/>
          <p:cNvSpPr/>
          <p:nvPr/>
        </p:nvSpPr>
        <p:spPr>
          <a:xfrm rot="-10800000">
            <a:off x="9267922" y="8216362"/>
            <a:ext cx="1018591" cy="847977"/>
          </a:xfrm>
          <a:custGeom>
            <a:avLst/>
            <a:gdLst/>
            <a:ahLst/>
            <a:cxnLst/>
            <a:rect l="l" t="t" r="r" b="b"/>
            <a:pathLst>
              <a:path w="1018591" h="847977">
                <a:moveTo>
                  <a:pt x="0" y="0"/>
                </a:moveTo>
                <a:lnTo>
                  <a:pt x="1018590" y="0"/>
                </a:lnTo>
                <a:lnTo>
                  <a:pt x="1018590" y="847977"/>
                </a:lnTo>
                <a:lnTo>
                  <a:pt x="0" y="8479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TextBox 20"/>
          <p:cNvSpPr txBox="1"/>
          <p:nvPr/>
        </p:nvSpPr>
        <p:spPr>
          <a:xfrm>
            <a:off x="8697973" y="1838394"/>
            <a:ext cx="9590027" cy="2557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63"/>
              </a:lnSpc>
            </a:pPr>
            <a:r>
              <a:rPr lang="en-US" sz="9399">
                <a:solidFill>
                  <a:srgbClr val="D4AF37"/>
                </a:solidFill>
                <a:latin typeface="Rustico 2"/>
                <a:ea typeface="Rustico 2"/>
                <a:cs typeface="Rustico 2"/>
                <a:sym typeface="Rustico 2"/>
              </a:rPr>
              <a:t>WHAT IS THE GAISCE AWARD?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697973" y="4399713"/>
            <a:ext cx="7828405" cy="3459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A self-development programme for young people between the ages of 14 - 25 in Ireland.</a:t>
            </a:r>
          </a:p>
        </p:txBody>
      </p:sp>
      <p:sp>
        <p:nvSpPr>
          <p:cNvPr id="22" name="Freeform 22"/>
          <p:cNvSpPr/>
          <p:nvPr/>
        </p:nvSpPr>
        <p:spPr>
          <a:xfrm>
            <a:off x="14850395" y="8216362"/>
            <a:ext cx="1018591" cy="847977"/>
          </a:xfrm>
          <a:custGeom>
            <a:avLst/>
            <a:gdLst/>
            <a:ahLst/>
            <a:cxnLst/>
            <a:rect l="l" t="t" r="r" b="b"/>
            <a:pathLst>
              <a:path w="1018591" h="847977">
                <a:moveTo>
                  <a:pt x="0" y="0"/>
                </a:moveTo>
                <a:lnTo>
                  <a:pt x="1018590" y="0"/>
                </a:lnTo>
                <a:lnTo>
                  <a:pt x="1018590" y="847977"/>
                </a:lnTo>
                <a:lnTo>
                  <a:pt x="0" y="8479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46796" y="838200"/>
            <a:ext cx="11804807" cy="261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It is a direct challenge from </a:t>
            </a: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the President of Ireland,</a:t>
            </a: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Catherine Connelly for you to...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40639" y="3036059"/>
            <a:ext cx="7412315" cy="6114140"/>
            <a:chOff x="0" y="0"/>
            <a:chExt cx="9883087" cy="8152186"/>
          </a:xfrm>
        </p:grpSpPr>
        <p:sp>
          <p:nvSpPr>
            <p:cNvPr id="4" name="Freeform 4"/>
            <p:cNvSpPr/>
            <p:nvPr/>
          </p:nvSpPr>
          <p:spPr>
            <a:xfrm rot="636043">
              <a:off x="288036" y="401254"/>
              <a:ext cx="4693223" cy="3566850"/>
            </a:xfrm>
            <a:custGeom>
              <a:avLst/>
              <a:gdLst/>
              <a:ahLst/>
              <a:cxnLst/>
              <a:rect l="l" t="t" r="r" b="b"/>
              <a:pathLst>
                <a:path w="4693223" h="3566850">
                  <a:moveTo>
                    <a:pt x="0" y="0"/>
                  </a:moveTo>
                  <a:lnTo>
                    <a:pt x="4693224" y="0"/>
                  </a:lnTo>
                  <a:lnTo>
                    <a:pt x="4693224" y="3566850"/>
                  </a:lnTo>
                  <a:lnTo>
                    <a:pt x="0" y="3566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5"/>
            <p:cNvSpPr/>
            <p:nvPr/>
          </p:nvSpPr>
          <p:spPr>
            <a:xfrm rot="685692">
              <a:off x="5002166" y="4167659"/>
              <a:ext cx="4572884" cy="3566850"/>
            </a:xfrm>
            <a:custGeom>
              <a:avLst/>
              <a:gdLst/>
              <a:ahLst/>
              <a:cxnLst/>
              <a:rect l="l" t="t" r="r" b="b"/>
              <a:pathLst>
                <a:path w="4572884" h="3566850">
                  <a:moveTo>
                    <a:pt x="0" y="0"/>
                  </a:moveTo>
                  <a:lnTo>
                    <a:pt x="4572885" y="0"/>
                  </a:lnTo>
                  <a:lnTo>
                    <a:pt x="4572885" y="3566850"/>
                  </a:lnTo>
                  <a:lnTo>
                    <a:pt x="0" y="3566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13523" y="1984654"/>
              <a:ext cx="8361215" cy="22944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489"/>
                </a:lnSpc>
              </a:pPr>
              <a:r>
                <a:rPr lang="en-US" sz="10349">
                  <a:solidFill>
                    <a:srgbClr val="FFFFFF"/>
                  </a:solidFill>
                  <a:latin typeface="Rustico 2"/>
                  <a:ea typeface="Rustico 2"/>
                  <a:cs typeface="Rustico 2"/>
                  <a:sym typeface="Rustico 2"/>
                </a:rPr>
                <a:t>DREAM BIG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4174306"/>
              <a:ext cx="8149458" cy="26548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167"/>
                </a:lnSpc>
              </a:pPr>
              <a:r>
                <a:rPr lang="en-US" sz="5834">
                  <a:solidFill>
                    <a:srgbClr val="FFFFFF"/>
                  </a:solidFill>
                  <a:latin typeface="Rustico 2"/>
                  <a:ea typeface="Rustico 2"/>
                  <a:cs typeface="Rustico 2"/>
                  <a:sym typeface="Rustico 2"/>
                </a:rPr>
                <a:t>AND REALISE </a:t>
              </a:r>
            </a:p>
            <a:p>
              <a:pPr algn="ctr">
                <a:lnSpc>
                  <a:spcPts val="8167"/>
                </a:lnSpc>
              </a:pPr>
              <a:r>
                <a:rPr lang="en-US" sz="5834">
                  <a:solidFill>
                    <a:srgbClr val="FFFFFF"/>
                  </a:solidFill>
                  <a:latin typeface="Rustico 2"/>
                  <a:ea typeface="Rustico 2"/>
                  <a:cs typeface="Rustico 2"/>
                  <a:sym typeface="Rustico 2"/>
                </a:rPr>
                <a:t>YOUR POTENTIAL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981766" y="2239328"/>
            <a:ext cx="9507409" cy="8047673"/>
            <a:chOff x="0" y="0"/>
            <a:chExt cx="1069765" cy="90551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69765" cy="905517"/>
            </a:xfrm>
            <a:custGeom>
              <a:avLst/>
              <a:gdLst/>
              <a:ahLst/>
              <a:cxnLst/>
              <a:rect l="l" t="t" r="r" b="b"/>
              <a:pathLst>
                <a:path w="1069765" h="905517">
                  <a:moveTo>
                    <a:pt x="18729" y="0"/>
                  </a:moveTo>
                  <a:lnTo>
                    <a:pt x="1051036" y="0"/>
                  </a:lnTo>
                  <a:cubicBezTo>
                    <a:pt x="1056003" y="0"/>
                    <a:pt x="1060767" y="1973"/>
                    <a:pt x="1064279" y="5486"/>
                  </a:cubicBezTo>
                  <a:cubicBezTo>
                    <a:pt x="1067792" y="8998"/>
                    <a:pt x="1069765" y="13762"/>
                    <a:pt x="1069765" y="18729"/>
                  </a:cubicBezTo>
                  <a:lnTo>
                    <a:pt x="1069765" y="886788"/>
                  </a:lnTo>
                  <a:cubicBezTo>
                    <a:pt x="1069765" y="891755"/>
                    <a:pt x="1067792" y="896519"/>
                    <a:pt x="1064279" y="900031"/>
                  </a:cubicBezTo>
                  <a:cubicBezTo>
                    <a:pt x="1060767" y="903544"/>
                    <a:pt x="1056003" y="905517"/>
                    <a:pt x="1051036" y="905517"/>
                  </a:cubicBezTo>
                  <a:lnTo>
                    <a:pt x="18729" y="905517"/>
                  </a:lnTo>
                  <a:cubicBezTo>
                    <a:pt x="13762" y="905517"/>
                    <a:pt x="8998" y="903544"/>
                    <a:pt x="5486" y="900031"/>
                  </a:cubicBezTo>
                  <a:cubicBezTo>
                    <a:pt x="1973" y="896519"/>
                    <a:pt x="0" y="891755"/>
                    <a:pt x="0" y="886788"/>
                  </a:cubicBezTo>
                  <a:lnTo>
                    <a:pt x="0" y="18729"/>
                  </a:lnTo>
                  <a:cubicBezTo>
                    <a:pt x="0" y="13762"/>
                    <a:pt x="1973" y="8998"/>
                    <a:pt x="5486" y="5486"/>
                  </a:cubicBezTo>
                  <a:cubicBezTo>
                    <a:pt x="8998" y="1973"/>
                    <a:pt x="13762" y="0"/>
                    <a:pt x="18729" y="0"/>
                  </a:cubicBezTo>
                  <a:close/>
                </a:path>
              </a:pathLst>
            </a:custGeom>
            <a:blipFill>
              <a:blip r:embed="rId6"/>
              <a:stretch>
                <a:fillRect t="-20353" b="-5717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465021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1114186" y="2469376"/>
            <a:ext cx="4038552" cy="247219"/>
          </a:xfrm>
          <a:custGeom>
            <a:avLst/>
            <a:gdLst/>
            <a:ahLst/>
            <a:cxnLst/>
            <a:rect l="l" t="t" r="r" b="b"/>
            <a:pathLst>
              <a:path w="4038552" h="247219">
                <a:moveTo>
                  <a:pt x="0" y="0"/>
                </a:moveTo>
                <a:lnTo>
                  <a:pt x="4038553" y="0"/>
                </a:lnTo>
                <a:lnTo>
                  <a:pt x="4038553" y="247219"/>
                </a:lnTo>
                <a:lnTo>
                  <a:pt x="0" y="2472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65021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9955438" y="5457975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7"/>
                </a:lnTo>
                <a:lnTo>
                  <a:pt x="0" y="206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9955438" y="5942957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7"/>
                </a:lnTo>
                <a:lnTo>
                  <a:pt x="0" y="206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9955438" y="6427939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7"/>
                </a:lnTo>
                <a:lnTo>
                  <a:pt x="0" y="206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9955438" y="6912921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7"/>
                </a:lnTo>
                <a:lnTo>
                  <a:pt x="0" y="206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9955438" y="7397903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7"/>
                </a:lnTo>
                <a:lnTo>
                  <a:pt x="0" y="206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9955438" y="7882885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7"/>
                </a:lnTo>
                <a:lnTo>
                  <a:pt x="0" y="206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9955438" y="8367867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7"/>
                </a:lnTo>
                <a:lnTo>
                  <a:pt x="0" y="206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9955438" y="8852850"/>
            <a:ext cx="753155" cy="206176"/>
          </a:xfrm>
          <a:custGeom>
            <a:avLst/>
            <a:gdLst/>
            <a:ahLst/>
            <a:cxnLst/>
            <a:rect l="l" t="t" r="r" b="b"/>
            <a:pathLst>
              <a:path w="753155" h="206176">
                <a:moveTo>
                  <a:pt x="0" y="0"/>
                </a:moveTo>
                <a:lnTo>
                  <a:pt x="753155" y="0"/>
                </a:lnTo>
                <a:lnTo>
                  <a:pt x="753155" y="206176"/>
                </a:lnTo>
                <a:lnTo>
                  <a:pt x="0" y="2061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10941451" y="5239788"/>
            <a:ext cx="5084167" cy="4879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Students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Youth Services &amp; Youth Clubs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Colleges &amp; Third Level Education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Scouts &amp; Guides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Sports Clubs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Youth Reach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Community Training Centres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Disability Groups, Special </a:t>
            </a:r>
          </a:p>
          <a:p>
            <a:pPr algn="l">
              <a:lnSpc>
                <a:spcPts val="3875"/>
              </a:lnSpc>
            </a:pPr>
            <a:r>
              <a:rPr lang="en-US" sz="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Schools &amp; more</a:t>
            </a:r>
          </a:p>
          <a:p>
            <a:pPr algn="l">
              <a:lnSpc>
                <a:spcPts val="3875"/>
              </a:lnSpc>
            </a:pPr>
            <a:endParaRPr lang="en-US" sz="2500" b="1">
              <a:solidFill>
                <a:srgbClr val="FFFFFF"/>
              </a:solidFill>
              <a:latin typeface="Avenir Bold"/>
              <a:ea typeface="Avenir Bold"/>
              <a:cs typeface="Avenir Bold"/>
              <a:sym typeface="Avenir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373724" y="939037"/>
            <a:ext cx="2856484" cy="5354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10"/>
              </a:lnSpc>
            </a:pPr>
            <a:r>
              <a:rPr lang="en-US" sz="28079" b="1">
                <a:solidFill>
                  <a:srgbClr val="71669E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&amp;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4923" y="2876296"/>
            <a:ext cx="2037236" cy="710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2"/>
              </a:lnSpc>
            </a:pPr>
            <a:r>
              <a:rPr lang="en-US" sz="3766" b="1">
                <a:solidFill>
                  <a:srgbClr val="D0CCDF"/>
                </a:solidFill>
                <a:latin typeface="Avenir Bold"/>
                <a:ea typeface="Avenir Bold"/>
                <a:cs typeface="Avenir Bold"/>
                <a:sym typeface="Avenir Bold"/>
              </a:rPr>
              <a:t>Based in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955438" y="3300990"/>
            <a:ext cx="3381026" cy="1420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27"/>
              </a:lnSpc>
            </a:pPr>
            <a:r>
              <a:rPr lang="en-US" sz="7448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Ireland</a:t>
            </a:r>
            <a:r>
              <a:rPr lang="en-US" sz="7448" b="1">
                <a:solidFill>
                  <a:srgbClr val="D3AF37"/>
                </a:solidFill>
                <a:latin typeface="Avenir Bold"/>
                <a:ea typeface="Avenir Bold"/>
                <a:cs typeface="Avenir Bold"/>
                <a:sym typeface="Avenir Bold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229256" y="3784658"/>
            <a:ext cx="2583413" cy="67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45"/>
              </a:lnSpc>
            </a:pPr>
            <a:r>
              <a:rPr lang="en-US" sz="3532" b="1">
                <a:solidFill>
                  <a:srgbClr val="D0CCDF"/>
                </a:solidFill>
                <a:latin typeface="Avenir Bold"/>
                <a:ea typeface="Avenir Bold"/>
                <a:cs typeface="Avenir Bold"/>
                <a:sym typeface="Avenir Bold"/>
              </a:rPr>
              <a:t>years of age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071462" y="2686392"/>
            <a:ext cx="2899001" cy="1310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56"/>
              </a:lnSpc>
            </a:pPr>
            <a:r>
              <a:rPr lang="en-US" sz="6897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14 - 25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49013" y="983237"/>
            <a:ext cx="8303834" cy="347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48"/>
              </a:lnSpc>
            </a:pPr>
            <a:r>
              <a:rPr lang="en-US" sz="11457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WHO CAN DO GAISCE?</a:t>
            </a:r>
          </a:p>
        </p:txBody>
      </p:sp>
      <p:sp>
        <p:nvSpPr>
          <p:cNvPr id="19" name="TextBox 19"/>
          <p:cNvSpPr txBox="1"/>
          <p:nvPr/>
        </p:nvSpPr>
        <p:spPr>
          <a:xfrm rot="-1506667">
            <a:off x="9606263" y="2464249"/>
            <a:ext cx="2542084" cy="637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2"/>
              </a:lnSpc>
            </a:pPr>
            <a:r>
              <a:rPr lang="en-US" sz="3766">
                <a:solidFill>
                  <a:srgbClr val="C53F61"/>
                </a:solidFill>
                <a:latin typeface="Rustico 2"/>
                <a:ea typeface="Rustico 2"/>
                <a:cs typeface="Rustico 2"/>
                <a:sym typeface="Rustico 2"/>
              </a:rPr>
              <a:t>MUST BE</a:t>
            </a:r>
          </a:p>
        </p:txBody>
      </p:sp>
      <p:grpSp>
        <p:nvGrpSpPr>
          <p:cNvPr id="20" name="Group 20"/>
          <p:cNvGrpSpPr/>
          <p:nvPr/>
        </p:nvGrpSpPr>
        <p:grpSpPr>
          <a:xfrm rot="-10800000">
            <a:off x="1339729" y="4193697"/>
            <a:ext cx="7158118" cy="5624882"/>
            <a:chOff x="0" y="0"/>
            <a:chExt cx="2015975" cy="158416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15975" cy="1584162"/>
            </a:xfrm>
            <a:custGeom>
              <a:avLst/>
              <a:gdLst/>
              <a:ahLst/>
              <a:cxnLst/>
              <a:rect l="l" t="t" r="r" b="b"/>
              <a:pathLst>
                <a:path w="2015975" h="1584162">
                  <a:moveTo>
                    <a:pt x="43262" y="0"/>
                  </a:moveTo>
                  <a:lnTo>
                    <a:pt x="1972713" y="0"/>
                  </a:lnTo>
                  <a:cubicBezTo>
                    <a:pt x="1984186" y="0"/>
                    <a:pt x="1995190" y="4558"/>
                    <a:pt x="2003303" y="12671"/>
                  </a:cubicBezTo>
                  <a:cubicBezTo>
                    <a:pt x="2011417" y="20784"/>
                    <a:pt x="2015975" y="31788"/>
                    <a:pt x="2015975" y="43262"/>
                  </a:cubicBezTo>
                  <a:lnTo>
                    <a:pt x="2015975" y="1540900"/>
                  </a:lnTo>
                  <a:cubicBezTo>
                    <a:pt x="2015975" y="1552374"/>
                    <a:pt x="2011417" y="1563378"/>
                    <a:pt x="2003303" y="1571491"/>
                  </a:cubicBezTo>
                  <a:cubicBezTo>
                    <a:pt x="1995190" y="1579604"/>
                    <a:pt x="1984186" y="1584162"/>
                    <a:pt x="1972713" y="1584162"/>
                  </a:cubicBezTo>
                  <a:lnTo>
                    <a:pt x="43262" y="1584162"/>
                  </a:lnTo>
                  <a:cubicBezTo>
                    <a:pt x="19369" y="1584162"/>
                    <a:pt x="0" y="1564793"/>
                    <a:pt x="0" y="1540900"/>
                  </a:cubicBezTo>
                  <a:lnTo>
                    <a:pt x="0" y="43262"/>
                  </a:lnTo>
                  <a:cubicBezTo>
                    <a:pt x="0" y="31788"/>
                    <a:pt x="4558" y="20784"/>
                    <a:pt x="12671" y="12671"/>
                  </a:cubicBezTo>
                  <a:cubicBezTo>
                    <a:pt x="20784" y="4558"/>
                    <a:pt x="31788" y="0"/>
                    <a:pt x="4326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76200"/>
              <a:ext cx="2015975" cy="1660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49013" y="4471916"/>
            <a:ext cx="6739550" cy="5088187"/>
            <a:chOff x="0" y="0"/>
            <a:chExt cx="1044133" cy="78829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44133" cy="788293"/>
            </a:xfrm>
            <a:custGeom>
              <a:avLst/>
              <a:gdLst/>
              <a:ahLst/>
              <a:cxnLst/>
              <a:rect l="l" t="t" r="r" b="b"/>
              <a:pathLst>
                <a:path w="1044133" h="788293">
                  <a:moveTo>
                    <a:pt x="26421" y="0"/>
                  </a:moveTo>
                  <a:lnTo>
                    <a:pt x="1017712" y="0"/>
                  </a:lnTo>
                  <a:cubicBezTo>
                    <a:pt x="1032304" y="0"/>
                    <a:pt x="1044133" y="11829"/>
                    <a:pt x="1044133" y="26421"/>
                  </a:cubicBezTo>
                  <a:lnTo>
                    <a:pt x="1044133" y="761873"/>
                  </a:lnTo>
                  <a:cubicBezTo>
                    <a:pt x="1044133" y="776464"/>
                    <a:pt x="1032304" y="788293"/>
                    <a:pt x="1017712" y="788293"/>
                  </a:cubicBezTo>
                  <a:lnTo>
                    <a:pt x="26421" y="788293"/>
                  </a:lnTo>
                  <a:cubicBezTo>
                    <a:pt x="11829" y="788293"/>
                    <a:pt x="0" y="776464"/>
                    <a:pt x="0" y="761873"/>
                  </a:cubicBezTo>
                  <a:lnTo>
                    <a:pt x="0" y="26421"/>
                  </a:lnTo>
                  <a:cubicBezTo>
                    <a:pt x="0" y="11829"/>
                    <a:pt x="11829" y="0"/>
                    <a:pt x="26421" y="0"/>
                  </a:cubicBezTo>
                  <a:close/>
                </a:path>
              </a:pathLst>
            </a:custGeom>
            <a:blipFill>
              <a:blip r:embed="rId7"/>
              <a:stretch>
                <a:fillRect l="-149" r="-14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5021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-5400000">
            <a:off x="-1050852" y="1996284"/>
            <a:ext cx="3272905" cy="200350"/>
          </a:xfrm>
          <a:custGeom>
            <a:avLst/>
            <a:gdLst/>
            <a:ahLst/>
            <a:cxnLst/>
            <a:rect l="l" t="t" r="r" b="b"/>
            <a:pathLst>
              <a:path w="3272905" h="200350">
                <a:moveTo>
                  <a:pt x="0" y="0"/>
                </a:moveTo>
                <a:lnTo>
                  <a:pt x="3272905" y="0"/>
                </a:lnTo>
                <a:lnTo>
                  <a:pt x="3272905" y="200350"/>
                </a:lnTo>
                <a:lnTo>
                  <a:pt x="0" y="2003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8115649" y="2499053"/>
            <a:ext cx="9223789" cy="6922457"/>
            <a:chOff x="0" y="0"/>
            <a:chExt cx="12298385" cy="9229943"/>
          </a:xfrm>
        </p:grpSpPr>
        <p:sp>
          <p:nvSpPr>
            <p:cNvPr id="5" name="TextBox 5"/>
            <p:cNvSpPr txBox="1"/>
            <p:nvPr/>
          </p:nvSpPr>
          <p:spPr>
            <a:xfrm>
              <a:off x="5658841" y="592242"/>
              <a:ext cx="4892547" cy="12801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397"/>
                </a:lnSpc>
              </a:pPr>
              <a:r>
                <a:rPr lang="en-US" sz="5283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Persistence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503132" y="3964870"/>
              <a:ext cx="3107389" cy="912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20"/>
                </a:lnSpc>
              </a:pPr>
              <a:r>
                <a:rPr lang="en-US" sz="3800" b="1">
                  <a:solidFill>
                    <a:srgbClr val="E7E6FB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Individual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6084220"/>
              <a:ext cx="12139271" cy="2151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459"/>
                </a:lnSpc>
              </a:pPr>
              <a:r>
                <a:rPr lang="en-US" sz="8899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Non-Competitive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 rot="-5400000">
              <a:off x="8071162" y="2449098"/>
              <a:ext cx="6676322" cy="17781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377"/>
                </a:lnSpc>
              </a:pPr>
              <a:r>
                <a:rPr lang="en-US" sz="7412" b="1">
                  <a:solidFill>
                    <a:srgbClr val="C53F61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Achievable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69918" y="3465284"/>
              <a:ext cx="5979344" cy="15652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038"/>
                </a:lnSpc>
              </a:pPr>
              <a:r>
                <a:rPr lang="en-US" sz="6456" b="1">
                  <a:solidFill>
                    <a:srgbClr val="A199BE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Voluntary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846086" y="8079938"/>
              <a:ext cx="5293186" cy="1150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695"/>
                </a:lnSpc>
              </a:pPr>
              <a:r>
                <a:rPr lang="en-US" sz="4782" b="1">
                  <a:solidFill>
                    <a:srgbClr val="D3AF37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Development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059878" y="2138141"/>
              <a:ext cx="4984168" cy="1584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170"/>
                </a:lnSpc>
              </a:pPr>
              <a:r>
                <a:rPr lang="en-US" sz="6550" b="1">
                  <a:solidFill>
                    <a:srgbClr val="C53F61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Balanced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2253" y="4608548"/>
              <a:ext cx="7928100" cy="20677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984"/>
                </a:lnSpc>
              </a:pPr>
              <a:r>
                <a:rPr lang="en-US" sz="8560" b="1">
                  <a:solidFill>
                    <a:srgbClr val="C53F61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Progressive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 rot="-5400000">
              <a:off x="7429329" y="2542634"/>
              <a:ext cx="4240705" cy="34784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250"/>
                </a:lnSpc>
              </a:pPr>
              <a:r>
                <a:rPr lang="en-US" sz="14464" b="1">
                  <a:solidFill>
                    <a:srgbClr val="D3AF37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Fun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1879135" y="471729"/>
              <a:ext cx="2923953" cy="2743200"/>
            </a:xfrm>
            <a:custGeom>
              <a:avLst/>
              <a:gdLst/>
              <a:ahLst/>
              <a:cxnLst/>
              <a:rect l="l" t="t" r="r" b="b"/>
              <a:pathLst>
                <a:path w="2923953" h="2743200">
                  <a:moveTo>
                    <a:pt x="0" y="0"/>
                  </a:moveTo>
                  <a:lnTo>
                    <a:pt x="2923953" y="0"/>
                  </a:lnTo>
                  <a:lnTo>
                    <a:pt x="2923953" y="2743200"/>
                  </a:lnTo>
                  <a:lnTo>
                    <a:pt x="0" y="274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15"/>
          <p:cNvGrpSpPr/>
          <p:nvPr/>
        </p:nvGrpSpPr>
        <p:grpSpPr>
          <a:xfrm rot="-10800000">
            <a:off x="476492" y="4017350"/>
            <a:ext cx="7158118" cy="5624882"/>
            <a:chOff x="0" y="0"/>
            <a:chExt cx="2015975" cy="1584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15975" cy="1584162"/>
            </a:xfrm>
            <a:custGeom>
              <a:avLst/>
              <a:gdLst/>
              <a:ahLst/>
              <a:cxnLst/>
              <a:rect l="l" t="t" r="r" b="b"/>
              <a:pathLst>
                <a:path w="2015975" h="1584162">
                  <a:moveTo>
                    <a:pt x="43262" y="0"/>
                  </a:moveTo>
                  <a:lnTo>
                    <a:pt x="1972713" y="0"/>
                  </a:lnTo>
                  <a:cubicBezTo>
                    <a:pt x="1984186" y="0"/>
                    <a:pt x="1995190" y="4558"/>
                    <a:pt x="2003303" y="12671"/>
                  </a:cubicBezTo>
                  <a:cubicBezTo>
                    <a:pt x="2011417" y="20784"/>
                    <a:pt x="2015975" y="31788"/>
                    <a:pt x="2015975" y="43262"/>
                  </a:cubicBezTo>
                  <a:lnTo>
                    <a:pt x="2015975" y="1540900"/>
                  </a:lnTo>
                  <a:cubicBezTo>
                    <a:pt x="2015975" y="1552374"/>
                    <a:pt x="2011417" y="1563378"/>
                    <a:pt x="2003303" y="1571491"/>
                  </a:cubicBezTo>
                  <a:cubicBezTo>
                    <a:pt x="1995190" y="1579604"/>
                    <a:pt x="1984186" y="1584162"/>
                    <a:pt x="1972713" y="1584162"/>
                  </a:cubicBezTo>
                  <a:lnTo>
                    <a:pt x="43262" y="1584162"/>
                  </a:lnTo>
                  <a:cubicBezTo>
                    <a:pt x="19369" y="1584162"/>
                    <a:pt x="0" y="1564793"/>
                    <a:pt x="0" y="1540900"/>
                  </a:cubicBezTo>
                  <a:lnTo>
                    <a:pt x="0" y="43262"/>
                  </a:lnTo>
                  <a:cubicBezTo>
                    <a:pt x="0" y="31788"/>
                    <a:pt x="4558" y="20784"/>
                    <a:pt x="12671" y="12671"/>
                  </a:cubicBezTo>
                  <a:cubicBezTo>
                    <a:pt x="20784" y="4558"/>
                    <a:pt x="31788" y="0"/>
                    <a:pt x="4326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76200"/>
              <a:ext cx="2015975" cy="1660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85776" y="4285698"/>
            <a:ext cx="6739550" cy="5088187"/>
            <a:chOff x="0" y="0"/>
            <a:chExt cx="1044133" cy="78829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44133" cy="788293"/>
            </a:xfrm>
            <a:custGeom>
              <a:avLst/>
              <a:gdLst/>
              <a:ahLst/>
              <a:cxnLst/>
              <a:rect l="l" t="t" r="r" b="b"/>
              <a:pathLst>
                <a:path w="1044133" h="788293">
                  <a:moveTo>
                    <a:pt x="26421" y="0"/>
                  </a:moveTo>
                  <a:lnTo>
                    <a:pt x="1017712" y="0"/>
                  </a:lnTo>
                  <a:cubicBezTo>
                    <a:pt x="1032304" y="0"/>
                    <a:pt x="1044133" y="11829"/>
                    <a:pt x="1044133" y="26421"/>
                  </a:cubicBezTo>
                  <a:lnTo>
                    <a:pt x="1044133" y="761873"/>
                  </a:lnTo>
                  <a:cubicBezTo>
                    <a:pt x="1044133" y="776464"/>
                    <a:pt x="1032304" y="788293"/>
                    <a:pt x="1017712" y="788293"/>
                  </a:cubicBezTo>
                  <a:lnTo>
                    <a:pt x="26421" y="788293"/>
                  </a:lnTo>
                  <a:cubicBezTo>
                    <a:pt x="11829" y="788293"/>
                    <a:pt x="0" y="776464"/>
                    <a:pt x="0" y="761873"/>
                  </a:cubicBezTo>
                  <a:lnTo>
                    <a:pt x="0" y="26421"/>
                  </a:lnTo>
                  <a:cubicBezTo>
                    <a:pt x="0" y="11829"/>
                    <a:pt x="11829" y="0"/>
                    <a:pt x="26421" y="0"/>
                  </a:cubicBezTo>
                  <a:close/>
                </a:path>
              </a:pathLst>
            </a:custGeom>
            <a:blipFill>
              <a:blip r:embed="rId7"/>
              <a:stretch>
                <a:fillRect l="-6726" r="-672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59870" y="688800"/>
            <a:ext cx="7072128" cy="297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0"/>
              </a:lnSpc>
            </a:pPr>
            <a:r>
              <a:rPr lang="en-US" sz="9800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GUIDING PRINCIPLES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04246" y="321610"/>
            <a:ext cx="11796015" cy="2916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0"/>
              </a:lnSpc>
            </a:pPr>
            <a:r>
              <a:rPr lang="en-US" sz="90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GAISCE </a:t>
            </a:r>
          </a:p>
          <a:p>
            <a:pPr algn="ctr">
              <a:lnSpc>
                <a:spcPts val="11610"/>
              </a:lnSpc>
            </a:pPr>
            <a:r>
              <a:rPr lang="en-US" sz="90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CHALLENGE AREAS !</a:t>
            </a:r>
          </a:p>
        </p:txBody>
      </p:sp>
      <p:sp>
        <p:nvSpPr>
          <p:cNvPr id="3" name="Freeform 3"/>
          <p:cNvSpPr/>
          <p:nvPr/>
        </p:nvSpPr>
        <p:spPr>
          <a:xfrm>
            <a:off x="1465021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 rot="-10800000">
            <a:off x="446142" y="3318807"/>
            <a:ext cx="4135048" cy="4091440"/>
            <a:chOff x="0" y="0"/>
            <a:chExt cx="1164573" cy="11522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64573" cy="1152292"/>
            </a:xfrm>
            <a:custGeom>
              <a:avLst/>
              <a:gdLst/>
              <a:ahLst/>
              <a:cxnLst/>
              <a:rect l="l" t="t" r="r" b="b"/>
              <a:pathLst>
                <a:path w="1164573" h="1152292">
                  <a:moveTo>
                    <a:pt x="74891" y="0"/>
                  </a:moveTo>
                  <a:lnTo>
                    <a:pt x="1089682" y="0"/>
                  </a:lnTo>
                  <a:cubicBezTo>
                    <a:pt x="1131043" y="0"/>
                    <a:pt x="1164573" y="33530"/>
                    <a:pt x="1164573" y="74891"/>
                  </a:cubicBezTo>
                  <a:lnTo>
                    <a:pt x="1164573" y="1077401"/>
                  </a:lnTo>
                  <a:cubicBezTo>
                    <a:pt x="1164573" y="1118762"/>
                    <a:pt x="1131043" y="1152292"/>
                    <a:pt x="1089682" y="1152292"/>
                  </a:cubicBezTo>
                  <a:lnTo>
                    <a:pt x="74891" y="1152292"/>
                  </a:lnTo>
                  <a:cubicBezTo>
                    <a:pt x="33530" y="1152292"/>
                    <a:pt x="0" y="1118762"/>
                    <a:pt x="0" y="1077401"/>
                  </a:cubicBezTo>
                  <a:lnTo>
                    <a:pt x="0" y="74891"/>
                  </a:lnTo>
                  <a:cubicBezTo>
                    <a:pt x="0" y="33530"/>
                    <a:pt x="33530" y="0"/>
                    <a:pt x="748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1164573" cy="12284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96226" y="3547087"/>
            <a:ext cx="3634879" cy="3634879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8988" y="0"/>
                  </a:moveTo>
                  <a:lnTo>
                    <a:pt x="763812" y="0"/>
                  </a:lnTo>
                  <a:cubicBezTo>
                    <a:pt x="790867" y="0"/>
                    <a:pt x="812800" y="21933"/>
                    <a:pt x="812800" y="48988"/>
                  </a:cubicBezTo>
                  <a:lnTo>
                    <a:pt x="812800" y="763812"/>
                  </a:lnTo>
                  <a:cubicBezTo>
                    <a:pt x="812800" y="790867"/>
                    <a:pt x="790867" y="812800"/>
                    <a:pt x="763812" y="812800"/>
                  </a:cubicBezTo>
                  <a:lnTo>
                    <a:pt x="48988" y="812800"/>
                  </a:lnTo>
                  <a:cubicBezTo>
                    <a:pt x="21933" y="812800"/>
                    <a:pt x="0" y="790867"/>
                    <a:pt x="0" y="763812"/>
                  </a:cubicBezTo>
                  <a:lnTo>
                    <a:pt x="0" y="48988"/>
                  </a:lnTo>
                  <a:cubicBezTo>
                    <a:pt x="0" y="21933"/>
                    <a:pt x="21933" y="0"/>
                    <a:pt x="48988" y="0"/>
                  </a:cubicBezTo>
                  <a:close/>
                </a:path>
              </a:pathLst>
            </a:custGeom>
            <a:blipFill>
              <a:blip r:embed="rId3"/>
              <a:stretch>
                <a:fillRect l="-25136" r="-2513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91060" y="7658305"/>
            <a:ext cx="3555787" cy="1936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1"/>
              </a:lnSpc>
            </a:pPr>
            <a:r>
              <a:rPr lang="en-US" sz="5522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PERSONAL SKILL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81367" y="7658305"/>
            <a:ext cx="4220887" cy="1936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1"/>
              </a:lnSpc>
            </a:pPr>
            <a:r>
              <a:rPr lang="en-US" sz="5522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COMMUNITY INVOLVEMENT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36774" y="7689417"/>
            <a:ext cx="4220887" cy="1936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1"/>
              </a:lnSpc>
            </a:pPr>
            <a:r>
              <a:rPr lang="en-US" sz="5522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PHYSICAL RECREATION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657661" y="7689417"/>
            <a:ext cx="4220887" cy="1936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1"/>
              </a:lnSpc>
            </a:pPr>
            <a:r>
              <a:rPr lang="en-US" sz="5522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ADVENTURE JOURNEY</a:t>
            </a:r>
          </a:p>
        </p:txBody>
      </p:sp>
      <p:grpSp>
        <p:nvGrpSpPr>
          <p:cNvPr id="13" name="Group 13"/>
          <p:cNvGrpSpPr/>
          <p:nvPr/>
        </p:nvGrpSpPr>
        <p:grpSpPr>
          <a:xfrm rot="-10800000">
            <a:off x="4867668" y="3318807"/>
            <a:ext cx="4135048" cy="4091440"/>
            <a:chOff x="0" y="0"/>
            <a:chExt cx="1164573" cy="11522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64573" cy="1152292"/>
            </a:xfrm>
            <a:custGeom>
              <a:avLst/>
              <a:gdLst/>
              <a:ahLst/>
              <a:cxnLst/>
              <a:rect l="l" t="t" r="r" b="b"/>
              <a:pathLst>
                <a:path w="1164573" h="1152292">
                  <a:moveTo>
                    <a:pt x="74891" y="0"/>
                  </a:moveTo>
                  <a:lnTo>
                    <a:pt x="1089682" y="0"/>
                  </a:lnTo>
                  <a:cubicBezTo>
                    <a:pt x="1131043" y="0"/>
                    <a:pt x="1164573" y="33530"/>
                    <a:pt x="1164573" y="74891"/>
                  </a:cubicBezTo>
                  <a:lnTo>
                    <a:pt x="1164573" y="1077401"/>
                  </a:lnTo>
                  <a:cubicBezTo>
                    <a:pt x="1164573" y="1118762"/>
                    <a:pt x="1131043" y="1152292"/>
                    <a:pt x="1089682" y="1152292"/>
                  </a:cubicBezTo>
                  <a:lnTo>
                    <a:pt x="74891" y="1152292"/>
                  </a:lnTo>
                  <a:cubicBezTo>
                    <a:pt x="33530" y="1152292"/>
                    <a:pt x="0" y="1118762"/>
                    <a:pt x="0" y="1077401"/>
                  </a:cubicBezTo>
                  <a:lnTo>
                    <a:pt x="0" y="74891"/>
                  </a:lnTo>
                  <a:cubicBezTo>
                    <a:pt x="0" y="33530"/>
                    <a:pt x="33530" y="0"/>
                    <a:pt x="748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1164573" cy="12284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117752" y="3547087"/>
            <a:ext cx="3634879" cy="3634879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8988" y="0"/>
                  </a:moveTo>
                  <a:lnTo>
                    <a:pt x="763812" y="0"/>
                  </a:lnTo>
                  <a:cubicBezTo>
                    <a:pt x="790867" y="0"/>
                    <a:pt x="812800" y="21933"/>
                    <a:pt x="812800" y="48988"/>
                  </a:cubicBezTo>
                  <a:lnTo>
                    <a:pt x="812800" y="763812"/>
                  </a:lnTo>
                  <a:cubicBezTo>
                    <a:pt x="812800" y="790867"/>
                    <a:pt x="790867" y="812800"/>
                    <a:pt x="763812" y="812800"/>
                  </a:cubicBezTo>
                  <a:lnTo>
                    <a:pt x="48988" y="812800"/>
                  </a:lnTo>
                  <a:cubicBezTo>
                    <a:pt x="21933" y="812800"/>
                    <a:pt x="0" y="790867"/>
                    <a:pt x="0" y="763812"/>
                  </a:cubicBezTo>
                  <a:lnTo>
                    <a:pt x="0" y="48988"/>
                  </a:lnTo>
                  <a:cubicBezTo>
                    <a:pt x="0" y="21933"/>
                    <a:pt x="21933" y="0"/>
                    <a:pt x="48988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8" name="Group 18"/>
          <p:cNvGrpSpPr/>
          <p:nvPr/>
        </p:nvGrpSpPr>
        <p:grpSpPr>
          <a:xfrm rot="-10800000">
            <a:off x="9293122" y="3318807"/>
            <a:ext cx="4135048" cy="4091440"/>
            <a:chOff x="0" y="0"/>
            <a:chExt cx="1164573" cy="115229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64573" cy="1152292"/>
            </a:xfrm>
            <a:custGeom>
              <a:avLst/>
              <a:gdLst/>
              <a:ahLst/>
              <a:cxnLst/>
              <a:rect l="l" t="t" r="r" b="b"/>
              <a:pathLst>
                <a:path w="1164573" h="1152292">
                  <a:moveTo>
                    <a:pt x="74891" y="0"/>
                  </a:moveTo>
                  <a:lnTo>
                    <a:pt x="1089682" y="0"/>
                  </a:lnTo>
                  <a:cubicBezTo>
                    <a:pt x="1131043" y="0"/>
                    <a:pt x="1164573" y="33530"/>
                    <a:pt x="1164573" y="74891"/>
                  </a:cubicBezTo>
                  <a:lnTo>
                    <a:pt x="1164573" y="1077401"/>
                  </a:lnTo>
                  <a:cubicBezTo>
                    <a:pt x="1164573" y="1118762"/>
                    <a:pt x="1131043" y="1152292"/>
                    <a:pt x="1089682" y="1152292"/>
                  </a:cubicBezTo>
                  <a:lnTo>
                    <a:pt x="74891" y="1152292"/>
                  </a:lnTo>
                  <a:cubicBezTo>
                    <a:pt x="33530" y="1152292"/>
                    <a:pt x="0" y="1118762"/>
                    <a:pt x="0" y="1077401"/>
                  </a:cubicBezTo>
                  <a:lnTo>
                    <a:pt x="0" y="74891"/>
                  </a:lnTo>
                  <a:cubicBezTo>
                    <a:pt x="0" y="33530"/>
                    <a:pt x="33530" y="0"/>
                    <a:pt x="748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76200"/>
              <a:ext cx="1164573" cy="12284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543206" y="3547087"/>
            <a:ext cx="3634879" cy="3634879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8988" y="0"/>
                  </a:moveTo>
                  <a:lnTo>
                    <a:pt x="763812" y="0"/>
                  </a:lnTo>
                  <a:cubicBezTo>
                    <a:pt x="790867" y="0"/>
                    <a:pt x="812800" y="21933"/>
                    <a:pt x="812800" y="48988"/>
                  </a:cubicBezTo>
                  <a:lnTo>
                    <a:pt x="812800" y="763812"/>
                  </a:lnTo>
                  <a:cubicBezTo>
                    <a:pt x="812800" y="790867"/>
                    <a:pt x="790867" y="812800"/>
                    <a:pt x="763812" y="812800"/>
                  </a:cubicBezTo>
                  <a:lnTo>
                    <a:pt x="48988" y="812800"/>
                  </a:lnTo>
                  <a:cubicBezTo>
                    <a:pt x="21933" y="812800"/>
                    <a:pt x="0" y="790867"/>
                    <a:pt x="0" y="763812"/>
                  </a:cubicBezTo>
                  <a:lnTo>
                    <a:pt x="0" y="48988"/>
                  </a:lnTo>
                  <a:cubicBezTo>
                    <a:pt x="0" y="21933"/>
                    <a:pt x="21933" y="0"/>
                    <a:pt x="48988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3" name="Group 23"/>
          <p:cNvGrpSpPr/>
          <p:nvPr/>
        </p:nvGrpSpPr>
        <p:grpSpPr>
          <a:xfrm rot="-10800000">
            <a:off x="13700581" y="3318807"/>
            <a:ext cx="4135048" cy="4091440"/>
            <a:chOff x="0" y="0"/>
            <a:chExt cx="1164573" cy="115229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64573" cy="1152292"/>
            </a:xfrm>
            <a:custGeom>
              <a:avLst/>
              <a:gdLst/>
              <a:ahLst/>
              <a:cxnLst/>
              <a:rect l="l" t="t" r="r" b="b"/>
              <a:pathLst>
                <a:path w="1164573" h="1152292">
                  <a:moveTo>
                    <a:pt x="74891" y="0"/>
                  </a:moveTo>
                  <a:lnTo>
                    <a:pt x="1089682" y="0"/>
                  </a:lnTo>
                  <a:cubicBezTo>
                    <a:pt x="1131043" y="0"/>
                    <a:pt x="1164573" y="33530"/>
                    <a:pt x="1164573" y="74891"/>
                  </a:cubicBezTo>
                  <a:lnTo>
                    <a:pt x="1164573" y="1077401"/>
                  </a:lnTo>
                  <a:cubicBezTo>
                    <a:pt x="1164573" y="1118762"/>
                    <a:pt x="1131043" y="1152292"/>
                    <a:pt x="1089682" y="1152292"/>
                  </a:cubicBezTo>
                  <a:lnTo>
                    <a:pt x="74891" y="1152292"/>
                  </a:lnTo>
                  <a:cubicBezTo>
                    <a:pt x="33530" y="1152292"/>
                    <a:pt x="0" y="1118762"/>
                    <a:pt x="0" y="1077401"/>
                  </a:cubicBezTo>
                  <a:lnTo>
                    <a:pt x="0" y="74891"/>
                  </a:lnTo>
                  <a:cubicBezTo>
                    <a:pt x="0" y="33530"/>
                    <a:pt x="33530" y="0"/>
                    <a:pt x="748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76200"/>
              <a:ext cx="1164573" cy="12284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968660" y="3547087"/>
            <a:ext cx="3634879" cy="3634879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8988" y="0"/>
                  </a:moveTo>
                  <a:lnTo>
                    <a:pt x="763812" y="0"/>
                  </a:lnTo>
                  <a:cubicBezTo>
                    <a:pt x="790867" y="0"/>
                    <a:pt x="812800" y="21933"/>
                    <a:pt x="812800" y="48988"/>
                  </a:cubicBezTo>
                  <a:lnTo>
                    <a:pt x="812800" y="763812"/>
                  </a:lnTo>
                  <a:cubicBezTo>
                    <a:pt x="812800" y="790867"/>
                    <a:pt x="790867" y="812800"/>
                    <a:pt x="763812" y="812800"/>
                  </a:cubicBezTo>
                  <a:lnTo>
                    <a:pt x="48988" y="812800"/>
                  </a:lnTo>
                  <a:cubicBezTo>
                    <a:pt x="21933" y="812800"/>
                    <a:pt x="0" y="790867"/>
                    <a:pt x="0" y="763812"/>
                  </a:cubicBezTo>
                  <a:lnTo>
                    <a:pt x="0" y="48988"/>
                  </a:lnTo>
                  <a:cubicBezTo>
                    <a:pt x="0" y="21933"/>
                    <a:pt x="21933" y="0"/>
                    <a:pt x="48988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5021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573590" y="503870"/>
            <a:ext cx="2222606" cy="2134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66"/>
              </a:lnSpc>
            </a:pPr>
            <a:r>
              <a:rPr lang="en-US" sz="4791" b="1">
                <a:solidFill>
                  <a:srgbClr val="E7E6FB"/>
                </a:solidFill>
                <a:latin typeface="Avenir Medium"/>
                <a:ea typeface="Avenir Medium"/>
                <a:cs typeface="Avenir Medium"/>
                <a:sym typeface="Avenir Medium"/>
              </a:rPr>
              <a:t>Gold</a:t>
            </a:r>
          </a:p>
          <a:p>
            <a:pPr algn="l">
              <a:lnSpc>
                <a:spcPts val="5366"/>
              </a:lnSpc>
            </a:pPr>
            <a:r>
              <a:rPr lang="en-US" sz="4791" b="1">
                <a:solidFill>
                  <a:srgbClr val="E7E6FB"/>
                </a:solidFill>
                <a:latin typeface="Avenir Medium"/>
                <a:ea typeface="Avenir Medium"/>
                <a:cs typeface="Avenir Medium"/>
                <a:sym typeface="Avenir Medium"/>
              </a:rPr>
              <a:t>Award</a:t>
            </a:r>
          </a:p>
          <a:p>
            <a:pPr algn="l">
              <a:lnSpc>
                <a:spcPts val="5366"/>
              </a:lnSpc>
            </a:pPr>
            <a:r>
              <a:rPr lang="en-US" sz="4791" b="1">
                <a:solidFill>
                  <a:srgbClr val="E7E6FB"/>
                </a:solidFill>
                <a:latin typeface="Avenir Medium"/>
                <a:ea typeface="Avenir Medium"/>
                <a:cs typeface="Avenir Medium"/>
                <a:sym typeface="Avenir Medium"/>
              </a:rPr>
              <a:t>Only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68113" y="7926930"/>
            <a:ext cx="3989548" cy="1936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1"/>
              </a:lnSpc>
            </a:pPr>
            <a:r>
              <a:rPr lang="en-US" sz="5522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RESIDENTIAL PROJECT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15508" y="7926930"/>
            <a:ext cx="4220887" cy="1936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1"/>
              </a:lnSpc>
            </a:pPr>
            <a:r>
              <a:rPr lang="en-US" sz="5522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GOLD PORTFOLIO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78130" y="394863"/>
            <a:ext cx="224790" cy="2390775"/>
            <a:chOff x="0" y="0"/>
            <a:chExt cx="299720" cy="3187700"/>
          </a:xfrm>
        </p:grpSpPr>
        <p:sp>
          <p:nvSpPr>
            <p:cNvPr id="7" name="Freeform 7"/>
            <p:cNvSpPr/>
            <p:nvPr/>
          </p:nvSpPr>
          <p:spPr>
            <a:xfrm>
              <a:off x="38271" y="49530"/>
              <a:ext cx="212513" cy="3088383"/>
            </a:xfrm>
            <a:custGeom>
              <a:avLst/>
              <a:gdLst/>
              <a:ahLst/>
              <a:cxnLst/>
              <a:rect l="l" t="t" r="r" b="b"/>
              <a:pathLst>
                <a:path w="212513" h="3088383">
                  <a:moveTo>
                    <a:pt x="153499" y="71120"/>
                  </a:moveTo>
                  <a:cubicBezTo>
                    <a:pt x="147149" y="2534920"/>
                    <a:pt x="142069" y="2573020"/>
                    <a:pt x="150959" y="2658110"/>
                  </a:cubicBezTo>
                  <a:cubicBezTo>
                    <a:pt x="159849" y="2750820"/>
                    <a:pt x="200489" y="2875280"/>
                    <a:pt x="206839" y="2946400"/>
                  </a:cubicBezTo>
                  <a:cubicBezTo>
                    <a:pt x="209379" y="2987040"/>
                    <a:pt x="215729" y="3020060"/>
                    <a:pt x="203029" y="3044190"/>
                  </a:cubicBezTo>
                  <a:cubicBezTo>
                    <a:pt x="192869" y="3064510"/>
                    <a:pt x="166199" y="3082290"/>
                    <a:pt x="147149" y="3087370"/>
                  </a:cubicBezTo>
                  <a:cubicBezTo>
                    <a:pt x="130639" y="3091180"/>
                    <a:pt x="107779" y="3083560"/>
                    <a:pt x="93809" y="3075940"/>
                  </a:cubicBezTo>
                  <a:cubicBezTo>
                    <a:pt x="83649" y="3070860"/>
                    <a:pt x="74759" y="3063240"/>
                    <a:pt x="69679" y="3050540"/>
                  </a:cubicBezTo>
                  <a:cubicBezTo>
                    <a:pt x="59519" y="3028950"/>
                    <a:pt x="55709" y="2973070"/>
                    <a:pt x="63329" y="2948940"/>
                  </a:cubicBezTo>
                  <a:cubicBezTo>
                    <a:pt x="68409" y="2931160"/>
                    <a:pt x="78569" y="2918460"/>
                    <a:pt x="92539" y="2910840"/>
                  </a:cubicBezTo>
                  <a:cubicBezTo>
                    <a:pt x="109049" y="2900680"/>
                    <a:pt x="143339" y="2895600"/>
                    <a:pt x="162389" y="2903220"/>
                  </a:cubicBezTo>
                  <a:cubicBezTo>
                    <a:pt x="182709" y="2910840"/>
                    <a:pt x="203029" y="2937510"/>
                    <a:pt x="208109" y="2956560"/>
                  </a:cubicBezTo>
                  <a:cubicBezTo>
                    <a:pt x="213189" y="2971800"/>
                    <a:pt x="209379" y="2990850"/>
                    <a:pt x="203029" y="3004820"/>
                  </a:cubicBezTo>
                  <a:cubicBezTo>
                    <a:pt x="196679" y="3018790"/>
                    <a:pt x="185249" y="3034030"/>
                    <a:pt x="170009" y="3040380"/>
                  </a:cubicBezTo>
                  <a:cubicBezTo>
                    <a:pt x="152229" y="3048000"/>
                    <a:pt x="117939" y="3049270"/>
                    <a:pt x="98889" y="3039110"/>
                  </a:cubicBezTo>
                  <a:cubicBezTo>
                    <a:pt x="81109" y="3030220"/>
                    <a:pt x="62059" y="3002280"/>
                    <a:pt x="59519" y="2980690"/>
                  </a:cubicBezTo>
                  <a:cubicBezTo>
                    <a:pt x="56979" y="2960370"/>
                    <a:pt x="72219" y="2928620"/>
                    <a:pt x="86189" y="2915920"/>
                  </a:cubicBezTo>
                  <a:cubicBezTo>
                    <a:pt x="97619" y="2904490"/>
                    <a:pt x="115399" y="2898140"/>
                    <a:pt x="130639" y="2896870"/>
                  </a:cubicBezTo>
                  <a:cubicBezTo>
                    <a:pt x="145879" y="2896870"/>
                    <a:pt x="164929" y="2901950"/>
                    <a:pt x="177629" y="2910840"/>
                  </a:cubicBezTo>
                  <a:cubicBezTo>
                    <a:pt x="190329" y="2918460"/>
                    <a:pt x="200489" y="2932430"/>
                    <a:pt x="206839" y="2948940"/>
                  </a:cubicBezTo>
                  <a:cubicBezTo>
                    <a:pt x="213189" y="2969260"/>
                    <a:pt x="214459" y="3004820"/>
                    <a:pt x="209379" y="3026410"/>
                  </a:cubicBezTo>
                  <a:cubicBezTo>
                    <a:pt x="204299" y="3045460"/>
                    <a:pt x="192869" y="3061970"/>
                    <a:pt x="180169" y="3072130"/>
                  </a:cubicBezTo>
                  <a:cubicBezTo>
                    <a:pt x="171279" y="3081020"/>
                    <a:pt x="158579" y="3084830"/>
                    <a:pt x="147149" y="3087370"/>
                  </a:cubicBezTo>
                  <a:cubicBezTo>
                    <a:pt x="135719" y="3088640"/>
                    <a:pt x="123019" y="3088640"/>
                    <a:pt x="111589" y="3083560"/>
                  </a:cubicBezTo>
                  <a:cubicBezTo>
                    <a:pt x="96349" y="3078480"/>
                    <a:pt x="81109" y="3070860"/>
                    <a:pt x="69679" y="3050540"/>
                  </a:cubicBezTo>
                  <a:cubicBezTo>
                    <a:pt x="36659" y="2992120"/>
                    <a:pt x="29039" y="2843530"/>
                    <a:pt x="16339" y="2658110"/>
                  </a:cubicBezTo>
                  <a:cubicBezTo>
                    <a:pt x="-14141" y="2208530"/>
                    <a:pt x="6179" y="755650"/>
                    <a:pt x="12529" y="344170"/>
                  </a:cubicBezTo>
                  <a:cubicBezTo>
                    <a:pt x="13799" y="194310"/>
                    <a:pt x="-1441" y="86360"/>
                    <a:pt x="21419" y="38100"/>
                  </a:cubicBezTo>
                  <a:cubicBezTo>
                    <a:pt x="30309" y="17780"/>
                    <a:pt x="45549" y="10160"/>
                    <a:pt x="58249" y="5080"/>
                  </a:cubicBezTo>
                  <a:cubicBezTo>
                    <a:pt x="69679" y="0"/>
                    <a:pt x="79839" y="-1270"/>
                    <a:pt x="91269" y="1270"/>
                  </a:cubicBezTo>
                  <a:cubicBezTo>
                    <a:pt x="106509" y="3810"/>
                    <a:pt x="125559" y="12700"/>
                    <a:pt x="135719" y="24130"/>
                  </a:cubicBezTo>
                  <a:cubicBezTo>
                    <a:pt x="145879" y="35560"/>
                    <a:pt x="153499" y="71120"/>
                    <a:pt x="153499" y="7112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04246" y="321610"/>
            <a:ext cx="11796015" cy="2916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0"/>
              </a:lnSpc>
            </a:pPr>
            <a:r>
              <a:rPr lang="en-US" sz="90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GAISCE </a:t>
            </a:r>
          </a:p>
          <a:p>
            <a:pPr algn="ctr">
              <a:lnSpc>
                <a:spcPts val="11610"/>
              </a:lnSpc>
            </a:pPr>
            <a:r>
              <a:rPr lang="en-US" sz="90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CHALLENGE AREAS !</a:t>
            </a:r>
          </a:p>
        </p:txBody>
      </p:sp>
      <p:grpSp>
        <p:nvGrpSpPr>
          <p:cNvPr id="9" name="Group 9"/>
          <p:cNvGrpSpPr/>
          <p:nvPr/>
        </p:nvGrpSpPr>
        <p:grpSpPr>
          <a:xfrm rot="-10800000">
            <a:off x="4195363" y="3527656"/>
            <a:ext cx="4135048" cy="4091440"/>
            <a:chOff x="0" y="0"/>
            <a:chExt cx="1164573" cy="115229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64573" cy="1152292"/>
            </a:xfrm>
            <a:custGeom>
              <a:avLst/>
              <a:gdLst/>
              <a:ahLst/>
              <a:cxnLst/>
              <a:rect l="l" t="t" r="r" b="b"/>
              <a:pathLst>
                <a:path w="1164573" h="1152292">
                  <a:moveTo>
                    <a:pt x="74891" y="0"/>
                  </a:moveTo>
                  <a:lnTo>
                    <a:pt x="1089682" y="0"/>
                  </a:lnTo>
                  <a:cubicBezTo>
                    <a:pt x="1131043" y="0"/>
                    <a:pt x="1164573" y="33530"/>
                    <a:pt x="1164573" y="74891"/>
                  </a:cubicBezTo>
                  <a:lnTo>
                    <a:pt x="1164573" y="1077401"/>
                  </a:lnTo>
                  <a:cubicBezTo>
                    <a:pt x="1164573" y="1118762"/>
                    <a:pt x="1131043" y="1152292"/>
                    <a:pt x="1089682" y="1152292"/>
                  </a:cubicBezTo>
                  <a:lnTo>
                    <a:pt x="74891" y="1152292"/>
                  </a:lnTo>
                  <a:cubicBezTo>
                    <a:pt x="33530" y="1152292"/>
                    <a:pt x="0" y="1118762"/>
                    <a:pt x="0" y="1077401"/>
                  </a:cubicBezTo>
                  <a:lnTo>
                    <a:pt x="0" y="74891"/>
                  </a:lnTo>
                  <a:cubicBezTo>
                    <a:pt x="0" y="33530"/>
                    <a:pt x="33530" y="0"/>
                    <a:pt x="748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1164573" cy="12284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445447" y="3755937"/>
            <a:ext cx="3634879" cy="3634879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8988" y="0"/>
                  </a:moveTo>
                  <a:lnTo>
                    <a:pt x="763812" y="0"/>
                  </a:lnTo>
                  <a:cubicBezTo>
                    <a:pt x="790867" y="0"/>
                    <a:pt x="812800" y="21933"/>
                    <a:pt x="812800" y="48988"/>
                  </a:cubicBezTo>
                  <a:lnTo>
                    <a:pt x="812800" y="763812"/>
                  </a:lnTo>
                  <a:cubicBezTo>
                    <a:pt x="812800" y="790867"/>
                    <a:pt x="790867" y="812800"/>
                    <a:pt x="763812" y="812800"/>
                  </a:cubicBezTo>
                  <a:lnTo>
                    <a:pt x="48988" y="812800"/>
                  </a:lnTo>
                  <a:cubicBezTo>
                    <a:pt x="21933" y="812800"/>
                    <a:pt x="0" y="790867"/>
                    <a:pt x="0" y="763812"/>
                  </a:cubicBezTo>
                  <a:lnTo>
                    <a:pt x="0" y="48988"/>
                  </a:lnTo>
                  <a:cubicBezTo>
                    <a:pt x="0" y="21933"/>
                    <a:pt x="21933" y="0"/>
                    <a:pt x="48988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9358427" y="3527656"/>
            <a:ext cx="4135048" cy="4091440"/>
            <a:chOff x="0" y="0"/>
            <a:chExt cx="1164573" cy="115229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64573" cy="1152292"/>
            </a:xfrm>
            <a:custGeom>
              <a:avLst/>
              <a:gdLst/>
              <a:ahLst/>
              <a:cxnLst/>
              <a:rect l="l" t="t" r="r" b="b"/>
              <a:pathLst>
                <a:path w="1164573" h="1152292">
                  <a:moveTo>
                    <a:pt x="74891" y="0"/>
                  </a:moveTo>
                  <a:lnTo>
                    <a:pt x="1089682" y="0"/>
                  </a:lnTo>
                  <a:cubicBezTo>
                    <a:pt x="1131043" y="0"/>
                    <a:pt x="1164573" y="33530"/>
                    <a:pt x="1164573" y="74891"/>
                  </a:cubicBezTo>
                  <a:lnTo>
                    <a:pt x="1164573" y="1077401"/>
                  </a:lnTo>
                  <a:cubicBezTo>
                    <a:pt x="1164573" y="1118762"/>
                    <a:pt x="1131043" y="1152292"/>
                    <a:pt x="1089682" y="1152292"/>
                  </a:cubicBezTo>
                  <a:lnTo>
                    <a:pt x="74891" y="1152292"/>
                  </a:lnTo>
                  <a:cubicBezTo>
                    <a:pt x="33530" y="1152292"/>
                    <a:pt x="0" y="1118762"/>
                    <a:pt x="0" y="1077401"/>
                  </a:cubicBezTo>
                  <a:lnTo>
                    <a:pt x="0" y="74891"/>
                  </a:lnTo>
                  <a:cubicBezTo>
                    <a:pt x="0" y="33530"/>
                    <a:pt x="33530" y="0"/>
                    <a:pt x="748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76200"/>
              <a:ext cx="1164573" cy="12284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08512" y="3755937"/>
            <a:ext cx="3634879" cy="3634879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8988" y="0"/>
                  </a:moveTo>
                  <a:lnTo>
                    <a:pt x="763812" y="0"/>
                  </a:lnTo>
                  <a:cubicBezTo>
                    <a:pt x="790867" y="0"/>
                    <a:pt x="812800" y="21933"/>
                    <a:pt x="812800" y="48988"/>
                  </a:cubicBezTo>
                  <a:lnTo>
                    <a:pt x="812800" y="763812"/>
                  </a:lnTo>
                  <a:cubicBezTo>
                    <a:pt x="812800" y="790867"/>
                    <a:pt x="790867" y="812800"/>
                    <a:pt x="763812" y="812800"/>
                  </a:cubicBezTo>
                  <a:lnTo>
                    <a:pt x="48988" y="812800"/>
                  </a:lnTo>
                  <a:cubicBezTo>
                    <a:pt x="21933" y="812800"/>
                    <a:pt x="0" y="790867"/>
                    <a:pt x="0" y="763812"/>
                  </a:cubicBezTo>
                  <a:lnTo>
                    <a:pt x="0" y="48988"/>
                  </a:lnTo>
                  <a:cubicBezTo>
                    <a:pt x="0" y="21933"/>
                    <a:pt x="21933" y="0"/>
                    <a:pt x="48988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4835" y="2830369"/>
            <a:ext cx="3430297" cy="5305432"/>
          </a:xfrm>
          <a:custGeom>
            <a:avLst/>
            <a:gdLst/>
            <a:ahLst/>
            <a:cxnLst/>
            <a:rect l="l" t="t" r="r" b="b"/>
            <a:pathLst>
              <a:path w="3430297" h="5305432">
                <a:moveTo>
                  <a:pt x="0" y="0"/>
                </a:moveTo>
                <a:lnTo>
                  <a:pt x="3430297" y="0"/>
                </a:lnTo>
                <a:lnTo>
                  <a:pt x="3430297" y="5305432"/>
                </a:lnTo>
                <a:lnTo>
                  <a:pt x="0" y="53054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7374032" y="2830369"/>
            <a:ext cx="3430297" cy="5305432"/>
          </a:xfrm>
          <a:custGeom>
            <a:avLst/>
            <a:gdLst/>
            <a:ahLst/>
            <a:cxnLst/>
            <a:rect l="l" t="t" r="r" b="b"/>
            <a:pathLst>
              <a:path w="3430297" h="5305432">
                <a:moveTo>
                  <a:pt x="0" y="0"/>
                </a:moveTo>
                <a:lnTo>
                  <a:pt x="3430297" y="0"/>
                </a:lnTo>
                <a:lnTo>
                  <a:pt x="3430297" y="5305432"/>
                </a:lnTo>
                <a:lnTo>
                  <a:pt x="0" y="53054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3433569" y="2830369"/>
            <a:ext cx="3430297" cy="5305432"/>
          </a:xfrm>
          <a:custGeom>
            <a:avLst/>
            <a:gdLst/>
            <a:ahLst/>
            <a:cxnLst/>
            <a:rect l="l" t="t" r="r" b="b"/>
            <a:pathLst>
              <a:path w="3430297" h="5305432">
                <a:moveTo>
                  <a:pt x="0" y="0"/>
                </a:moveTo>
                <a:lnTo>
                  <a:pt x="3430297" y="0"/>
                </a:lnTo>
                <a:lnTo>
                  <a:pt x="3430297" y="5305432"/>
                </a:lnTo>
                <a:lnTo>
                  <a:pt x="0" y="53054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028700" y="563566"/>
            <a:ext cx="8469811" cy="1675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20"/>
              </a:lnSpc>
            </a:pPr>
            <a:r>
              <a:rPr lang="en-US" sz="98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AWARDS LEVELS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59328" y="8444436"/>
            <a:ext cx="2941311" cy="1156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64"/>
              </a:lnSpc>
            </a:pPr>
            <a:r>
              <a:rPr lang="en-US" sz="6831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BRONZE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48304" y="8444436"/>
            <a:ext cx="2520428" cy="1156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64"/>
              </a:lnSpc>
            </a:pPr>
            <a:r>
              <a:rPr lang="en-US" sz="6831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SILVER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199029" y="8444436"/>
            <a:ext cx="2172487" cy="1156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64"/>
              </a:lnSpc>
            </a:pPr>
            <a:r>
              <a:rPr lang="en-US" sz="6831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GOLD</a:t>
            </a:r>
          </a:p>
        </p:txBody>
      </p:sp>
      <p:sp>
        <p:nvSpPr>
          <p:cNvPr id="9" name="Freeform 9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1953" y="1443811"/>
            <a:ext cx="756747" cy="7586870"/>
          </a:xfrm>
          <a:custGeom>
            <a:avLst/>
            <a:gdLst/>
            <a:ahLst/>
            <a:cxnLst/>
            <a:rect l="l" t="t" r="r" b="b"/>
            <a:pathLst>
              <a:path w="756747" h="7586870">
                <a:moveTo>
                  <a:pt x="0" y="0"/>
                </a:moveTo>
                <a:lnTo>
                  <a:pt x="756747" y="0"/>
                </a:lnTo>
                <a:lnTo>
                  <a:pt x="756747" y="7586869"/>
                </a:lnTo>
                <a:lnTo>
                  <a:pt x="0" y="75868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-10800000">
            <a:off x="175321" y="6568036"/>
            <a:ext cx="4967301" cy="3386044"/>
          </a:xfrm>
          <a:custGeom>
            <a:avLst/>
            <a:gdLst/>
            <a:ahLst/>
            <a:cxnLst/>
            <a:rect l="l" t="t" r="r" b="b"/>
            <a:pathLst>
              <a:path w="4967301" h="3386044">
                <a:moveTo>
                  <a:pt x="0" y="0"/>
                </a:moveTo>
                <a:lnTo>
                  <a:pt x="4967301" y="0"/>
                </a:lnTo>
                <a:lnTo>
                  <a:pt x="4967301" y="3386044"/>
                </a:lnTo>
                <a:lnTo>
                  <a:pt x="0" y="33860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1100269" y="4044980"/>
            <a:ext cx="3483297" cy="3483297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53F6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017905" y="4216392"/>
            <a:ext cx="1937248" cy="2774446"/>
            <a:chOff x="0" y="0"/>
            <a:chExt cx="2582997" cy="3699262"/>
          </a:xfrm>
        </p:grpSpPr>
        <p:sp>
          <p:nvSpPr>
            <p:cNvPr id="8" name="Freeform 8"/>
            <p:cNvSpPr/>
            <p:nvPr/>
          </p:nvSpPr>
          <p:spPr>
            <a:xfrm>
              <a:off x="28134" y="2125294"/>
              <a:ext cx="2554863" cy="1573968"/>
            </a:xfrm>
            <a:custGeom>
              <a:avLst/>
              <a:gdLst/>
              <a:ahLst/>
              <a:cxnLst/>
              <a:rect l="l" t="t" r="r" b="b"/>
              <a:pathLst>
                <a:path w="2554863" h="1573968">
                  <a:moveTo>
                    <a:pt x="0" y="0"/>
                  </a:moveTo>
                  <a:lnTo>
                    <a:pt x="2554863" y="0"/>
                  </a:lnTo>
                  <a:lnTo>
                    <a:pt x="2554863" y="1573968"/>
                  </a:lnTo>
                  <a:lnTo>
                    <a:pt x="0" y="15739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627" r="-4627"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2323881" y="3363946"/>
              <a:ext cx="259116" cy="259116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3AF37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84082" tIns="84082" rIns="84082" bIns="84082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Freeform 12"/>
            <p:cNvSpPr/>
            <p:nvPr/>
          </p:nvSpPr>
          <p:spPr>
            <a:xfrm>
              <a:off x="28134" y="0"/>
              <a:ext cx="2425305" cy="1742053"/>
            </a:xfrm>
            <a:custGeom>
              <a:avLst/>
              <a:gdLst/>
              <a:ahLst/>
              <a:cxnLst/>
              <a:rect l="l" t="t" r="r" b="b"/>
              <a:pathLst>
                <a:path w="2425305" h="1742053">
                  <a:moveTo>
                    <a:pt x="0" y="0"/>
                  </a:moveTo>
                  <a:lnTo>
                    <a:pt x="2425305" y="0"/>
                  </a:lnTo>
                  <a:lnTo>
                    <a:pt x="2425305" y="1742053"/>
                  </a:lnTo>
                  <a:lnTo>
                    <a:pt x="0" y="17420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1020" r="-16362"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2323881" y="181018"/>
              <a:ext cx="259116" cy="259116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3AF37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84082" tIns="84082" rIns="84082" bIns="84082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0" y="1315271"/>
              <a:ext cx="2554863" cy="1440627"/>
            </a:xfrm>
            <a:custGeom>
              <a:avLst/>
              <a:gdLst/>
              <a:ahLst/>
              <a:cxnLst/>
              <a:rect l="l" t="t" r="r" b="b"/>
              <a:pathLst>
                <a:path w="2554863" h="1440627">
                  <a:moveTo>
                    <a:pt x="0" y="0"/>
                  </a:moveTo>
                  <a:lnTo>
                    <a:pt x="2554863" y="0"/>
                  </a:lnTo>
                  <a:lnTo>
                    <a:pt x="2554863" y="1440627"/>
                  </a:lnTo>
                  <a:lnTo>
                    <a:pt x="0" y="1440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2323881" y="1838044"/>
              <a:ext cx="259116" cy="259116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3AF37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lIns="84082" tIns="84082" rIns="84082" bIns="84082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6314271" y="6400600"/>
            <a:ext cx="839380" cy="1229561"/>
          </a:xfrm>
          <a:custGeom>
            <a:avLst/>
            <a:gdLst/>
            <a:ahLst/>
            <a:cxnLst/>
            <a:rect l="l" t="t" r="r" b="b"/>
            <a:pathLst>
              <a:path w="839380" h="1229561">
                <a:moveTo>
                  <a:pt x="0" y="0"/>
                </a:moveTo>
                <a:lnTo>
                  <a:pt x="839381" y="0"/>
                </a:lnTo>
                <a:lnTo>
                  <a:pt x="839381" y="1229562"/>
                </a:lnTo>
                <a:lnTo>
                  <a:pt x="0" y="12295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6148004" y="3896789"/>
            <a:ext cx="1171914" cy="942254"/>
          </a:xfrm>
          <a:custGeom>
            <a:avLst/>
            <a:gdLst/>
            <a:ahLst/>
            <a:cxnLst/>
            <a:rect l="l" t="t" r="r" b="b"/>
            <a:pathLst>
              <a:path w="1171914" h="942254">
                <a:moveTo>
                  <a:pt x="0" y="0"/>
                </a:moveTo>
                <a:lnTo>
                  <a:pt x="1171914" y="0"/>
                </a:lnTo>
                <a:lnTo>
                  <a:pt x="1171914" y="942254"/>
                </a:lnTo>
                <a:lnTo>
                  <a:pt x="0" y="9422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2742" t="-5825" b="-5825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6148004" y="5120568"/>
            <a:ext cx="1114911" cy="1079582"/>
          </a:xfrm>
          <a:custGeom>
            <a:avLst/>
            <a:gdLst/>
            <a:ahLst/>
            <a:cxnLst/>
            <a:rect l="l" t="t" r="r" b="b"/>
            <a:pathLst>
              <a:path w="1114911" h="1079582">
                <a:moveTo>
                  <a:pt x="0" y="0"/>
                </a:moveTo>
                <a:lnTo>
                  <a:pt x="1114911" y="0"/>
                </a:lnTo>
                <a:lnTo>
                  <a:pt x="1114911" y="1079581"/>
                </a:lnTo>
                <a:lnTo>
                  <a:pt x="0" y="107958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3" name="Group 23"/>
          <p:cNvGrpSpPr/>
          <p:nvPr/>
        </p:nvGrpSpPr>
        <p:grpSpPr>
          <a:xfrm rot="5400000">
            <a:off x="7593568" y="5321170"/>
            <a:ext cx="1681454" cy="6583346"/>
            <a:chOff x="0" y="0"/>
            <a:chExt cx="573643" cy="224596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73643" cy="2245968"/>
            </a:xfrm>
            <a:custGeom>
              <a:avLst/>
              <a:gdLst/>
              <a:ahLst/>
              <a:cxnLst/>
              <a:rect l="l" t="t" r="r" b="b"/>
              <a:pathLst>
                <a:path w="573643" h="2245968">
                  <a:moveTo>
                    <a:pt x="191318" y="19070"/>
                  </a:moveTo>
                  <a:cubicBezTo>
                    <a:pt x="220632" y="7556"/>
                    <a:pt x="254161" y="0"/>
                    <a:pt x="286976" y="0"/>
                  </a:cubicBezTo>
                  <a:cubicBezTo>
                    <a:pt x="319792" y="0"/>
                    <a:pt x="351368" y="6476"/>
                    <a:pt x="380468" y="17990"/>
                  </a:cubicBezTo>
                  <a:cubicBezTo>
                    <a:pt x="381088" y="18350"/>
                    <a:pt x="381706" y="18350"/>
                    <a:pt x="382325" y="18710"/>
                  </a:cubicBezTo>
                  <a:cubicBezTo>
                    <a:pt x="491605" y="64765"/>
                    <a:pt x="572095" y="186379"/>
                    <a:pt x="573643" y="360337"/>
                  </a:cubicBezTo>
                  <a:lnTo>
                    <a:pt x="573643" y="2148702"/>
                  </a:lnTo>
                  <a:cubicBezTo>
                    <a:pt x="573643" y="2202420"/>
                    <a:pt x="530096" y="2245968"/>
                    <a:pt x="476377" y="2245968"/>
                  </a:cubicBezTo>
                  <a:lnTo>
                    <a:pt x="97266" y="2245968"/>
                  </a:lnTo>
                  <a:cubicBezTo>
                    <a:pt x="43547" y="2245968"/>
                    <a:pt x="0" y="2202420"/>
                    <a:pt x="0" y="2148702"/>
                  </a:cubicBezTo>
                  <a:lnTo>
                    <a:pt x="0" y="361736"/>
                  </a:lnTo>
                  <a:cubicBezTo>
                    <a:pt x="1548" y="185660"/>
                    <a:pt x="80799" y="64045"/>
                    <a:pt x="191318" y="19070"/>
                  </a:cubicBezTo>
                  <a:lnTo>
                    <a:pt x="191318" y="190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71669E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50800"/>
              <a:ext cx="573643" cy="2195168"/>
            </a:xfrm>
            <a:prstGeom prst="rect">
              <a:avLst/>
            </a:prstGeom>
          </p:spPr>
          <p:txBody>
            <a:bodyPr lIns="39218" tIns="39218" rIns="39218" bIns="3921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5327056" y="8084643"/>
            <a:ext cx="1070019" cy="1056401"/>
          </a:xfrm>
          <a:custGeom>
            <a:avLst/>
            <a:gdLst/>
            <a:ahLst/>
            <a:cxnLst/>
            <a:rect l="l" t="t" r="r" b="b"/>
            <a:pathLst>
              <a:path w="1070019" h="1056401">
                <a:moveTo>
                  <a:pt x="0" y="0"/>
                </a:moveTo>
                <a:lnTo>
                  <a:pt x="1070019" y="0"/>
                </a:lnTo>
                <a:lnTo>
                  <a:pt x="1070019" y="1056401"/>
                </a:lnTo>
                <a:lnTo>
                  <a:pt x="0" y="105640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 rot="1467864">
            <a:off x="11577459" y="2337902"/>
            <a:ext cx="4687780" cy="4539232"/>
          </a:xfrm>
          <a:custGeom>
            <a:avLst/>
            <a:gdLst/>
            <a:ahLst/>
            <a:cxnLst/>
            <a:rect l="l" t="t" r="r" b="b"/>
            <a:pathLst>
              <a:path w="4687780" h="4539232">
                <a:moveTo>
                  <a:pt x="0" y="0"/>
                </a:moveTo>
                <a:lnTo>
                  <a:pt x="4687780" y="0"/>
                </a:lnTo>
                <a:lnTo>
                  <a:pt x="4687780" y="4539232"/>
                </a:lnTo>
                <a:lnTo>
                  <a:pt x="0" y="453923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>
            <a:off x="17585263" y="4859486"/>
            <a:ext cx="456388" cy="4575581"/>
          </a:xfrm>
          <a:custGeom>
            <a:avLst/>
            <a:gdLst/>
            <a:ahLst/>
            <a:cxnLst/>
            <a:rect l="l" t="t" r="r" b="b"/>
            <a:pathLst>
              <a:path w="456388" h="4575581">
                <a:moveTo>
                  <a:pt x="0" y="0"/>
                </a:moveTo>
                <a:lnTo>
                  <a:pt x="456388" y="0"/>
                </a:lnTo>
                <a:lnTo>
                  <a:pt x="456388" y="4575581"/>
                </a:lnTo>
                <a:lnTo>
                  <a:pt x="0" y="45755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9" name="Group 29"/>
          <p:cNvGrpSpPr/>
          <p:nvPr/>
        </p:nvGrpSpPr>
        <p:grpSpPr>
          <a:xfrm>
            <a:off x="14002105" y="6018388"/>
            <a:ext cx="2850680" cy="373333"/>
            <a:chOff x="0" y="0"/>
            <a:chExt cx="884693" cy="11586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84693" cy="115862"/>
            </a:xfrm>
            <a:custGeom>
              <a:avLst/>
              <a:gdLst/>
              <a:ahLst/>
              <a:cxnLst/>
              <a:rect l="l" t="t" r="r" b="b"/>
              <a:pathLst>
                <a:path w="884693" h="115862">
                  <a:moveTo>
                    <a:pt x="0" y="0"/>
                  </a:moveTo>
                  <a:lnTo>
                    <a:pt x="884693" y="0"/>
                  </a:lnTo>
                  <a:lnTo>
                    <a:pt x="884693" y="115862"/>
                  </a:lnTo>
                  <a:lnTo>
                    <a:pt x="0" y="115862"/>
                  </a:lnTo>
                  <a:close/>
                </a:path>
              </a:pathLst>
            </a:custGeom>
            <a:solidFill>
              <a:srgbClr val="D3AF3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76200"/>
              <a:ext cx="884693" cy="192062"/>
            </a:xfrm>
            <a:prstGeom prst="rect">
              <a:avLst/>
            </a:prstGeom>
          </p:spPr>
          <p:txBody>
            <a:bodyPr lIns="42036" tIns="42036" rIns="42036" bIns="42036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5400000">
            <a:off x="5413316" y="262993"/>
            <a:ext cx="2809088" cy="3457339"/>
            <a:chOff x="0" y="0"/>
            <a:chExt cx="6604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71669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50800"/>
              <a:ext cx="660400" cy="762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 rot="-5400000">
            <a:off x="1675060" y="236894"/>
            <a:ext cx="2809088" cy="3457339"/>
            <a:chOff x="0" y="0"/>
            <a:chExt cx="660400" cy="8128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A199BE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50800"/>
              <a:ext cx="660400" cy="762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8" name="Freeform 38"/>
          <p:cNvSpPr/>
          <p:nvPr/>
        </p:nvSpPr>
        <p:spPr>
          <a:xfrm>
            <a:off x="3865327" y="874153"/>
            <a:ext cx="2235019" cy="2235019"/>
          </a:xfrm>
          <a:custGeom>
            <a:avLst/>
            <a:gdLst/>
            <a:ahLst/>
            <a:cxnLst/>
            <a:rect l="l" t="t" r="r" b="b"/>
            <a:pathLst>
              <a:path w="2235019" h="2235019">
                <a:moveTo>
                  <a:pt x="0" y="0"/>
                </a:moveTo>
                <a:lnTo>
                  <a:pt x="2235020" y="0"/>
                </a:lnTo>
                <a:lnTo>
                  <a:pt x="2235020" y="2235019"/>
                </a:lnTo>
                <a:lnTo>
                  <a:pt x="0" y="223501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Freeform 39"/>
          <p:cNvSpPr/>
          <p:nvPr/>
        </p:nvSpPr>
        <p:spPr>
          <a:xfrm>
            <a:off x="1465021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0" name="Freeform 40"/>
          <p:cNvSpPr/>
          <p:nvPr/>
        </p:nvSpPr>
        <p:spPr>
          <a:xfrm>
            <a:off x="13459518" y="6216535"/>
            <a:ext cx="4369561" cy="3439209"/>
          </a:xfrm>
          <a:custGeom>
            <a:avLst/>
            <a:gdLst/>
            <a:ahLst/>
            <a:cxnLst/>
            <a:rect l="l" t="t" r="r" b="b"/>
            <a:pathLst>
              <a:path w="4369561" h="3439209">
                <a:moveTo>
                  <a:pt x="0" y="0"/>
                </a:moveTo>
                <a:lnTo>
                  <a:pt x="4369562" y="0"/>
                </a:lnTo>
                <a:lnTo>
                  <a:pt x="4369562" y="3439209"/>
                </a:lnTo>
                <a:lnTo>
                  <a:pt x="0" y="343920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1" name="TextBox 41"/>
          <p:cNvSpPr txBox="1"/>
          <p:nvPr/>
        </p:nvSpPr>
        <p:spPr>
          <a:xfrm>
            <a:off x="6397075" y="7600169"/>
            <a:ext cx="1115695" cy="1561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09"/>
              </a:lnSpc>
            </a:pPr>
            <a:r>
              <a:rPr lang="en-US" sz="8220" b="1" spc="-96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13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555401" y="8777951"/>
            <a:ext cx="953043" cy="529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8"/>
              </a:lnSpc>
            </a:pPr>
            <a:r>
              <a:rPr lang="en-US" sz="2770" b="1" spc="-69">
                <a:solidFill>
                  <a:srgbClr val="E7E6FB"/>
                </a:solidFill>
                <a:latin typeface="Avenir Medium"/>
                <a:ea typeface="Avenir Medium"/>
                <a:cs typeface="Avenir Medium"/>
                <a:sym typeface="Avenir Medium"/>
              </a:rPr>
              <a:t>weeks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809897" y="7948835"/>
            <a:ext cx="3484212" cy="129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42"/>
              </a:lnSpc>
            </a:pPr>
            <a:r>
              <a:rPr lang="en-US" sz="2551" b="1">
                <a:solidFill>
                  <a:srgbClr val="E7E6FB"/>
                </a:solidFill>
                <a:latin typeface="Avenir Medium"/>
                <a:ea typeface="Avenir Medium"/>
                <a:cs typeface="Avenir Medium"/>
                <a:sym typeface="Avenir Medium"/>
              </a:rPr>
              <a:t>Continue with your</a:t>
            </a:r>
            <a:r>
              <a:rPr lang="en-US" sz="2551" b="1">
                <a:solidFill>
                  <a:srgbClr val="E7E6FB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 </a:t>
            </a:r>
            <a:r>
              <a:rPr lang="en-US" sz="2551" b="1">
                <a:solidFill>
                  <a:srgbClr val="C53F61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favourite activity</a:t>
            </a:r>
            <a:r>
              <a:rPr lang="en-US" sz="2551" b="1">
                <a:solidFill>
                  <a:srgbClr val="E7E6FB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 </a:t>
            </a:r>
            <a:r>
              <a:rPr lang="en-US" sz="2551" b="1">
                <a:solidFill>
                  <a:srgbClr val="E7E6FB"/>
                </a:solidFill>
                <a:latin typeface="Avenir Medium"/>
                <a:ea typeface="Avenir Medium"/>
                <a:cs typeface="Avenir Medium"/>
                <a:sym typeface="Avenir Medium"/>
              </a:rPr>
              <a:t>from the first 13 weeks!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807656" y="4253223"/>
            <a:ext cx="1962599" cy="2552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0"/>
              </a:lnSpc>
            </a:pPr>
            <a:r>
              <a:rPr lang="en-US" sz="13392" b="1" spc="-1566">
                <a:solidFill>
                  <a:srgbClr val="13005D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13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065593" y="6189033"/>
            <a:ext cx="1799734" cy="852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17"/>
              </a:lnSpc>
            </a:pPr>
            <a:r>
              <a:rPr lang="en-US" sz="4512" b="1" spc="-112">
                <a:solidFill>
                  <a:srgbClr val="D0CCDF"/>
                </a:solidFill>
                <a:latin typeface="Avenir Medium"/>
                <a:ea typeface="Avenir Medium"/>
                <a:cs typeface="Avenir Medium"/>
                <a:sym typeface="Avenir Medium"/>
              </a:rPr>
              <a:t>weeks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406286" y="5408632"/>
            <a:ext cx="3609093" cy="69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00"/>
              </a:lnSpc>
            </a:pPr>
            <a:r>
              <a:rPr lang="en-US" sz="3800">
                <a:solidFill>
                  <a:srgbClr val="C53F61"/>
                </a:solidFill>
                <a:latin typeface="Rustico 2"/>
                <a:ea typeface="Rustico 2"/>
                <a:cs typeface="Rustico 2"/>
                <a:sym typeface="Rustico 2"/>
              </a:rPr>
              <a:t>PERSONAL SKILL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092922" y="8508068"/>
            <a:ext cx="2097499" cy="836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2299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hour of each activity a week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493413" y="7918158"/>
            <a:ext cx="757460" cy="1704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599"/>
              </a:lnSpc>
              <a:spcBef>
                <a:spcPct val="0"/>
              </a:spcBef>
            </a:pPr>
            <a:r>
              <a:rPr lang="en-US" sz="8999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1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512770" y="3882139"/>
            <a:ext cx="2854520" cy="1157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8"/>
              </a:lnSpc>
            </a:pPr>
            <a:r>
              <a:rPr lang="en-US" sz="3800">
                <a:solidFill>
                  <a:srgbClr val="C53F61"/>
                </a:solidFill>
                <a:latin typeface="Rustico 2"/>
                <a:ea typeface="Rustico 2"/>
                <a:cs typeface="Rustico 2"/>
                <a:sym typeface="Rustico 2"/>
              </a:rPr>
              <a:t>COMMUNITY</a:t>
            </a:r>
          </a:p>
          <a:p>
            <a:pPr algn="l">
              <a:lnSpc>
                <a:spcPts val="4598"/>
              </a:lnSpc>
            </a:pPr>
            <a:r>
              <a:rPr lang="en-US" sz="3800">
                <a:solidFill>
                  <a:srgbClr val="C53F61"/>
                </a:solidFill>
                <a:latin typeface="Rustico 2"/>
                <a:ea typeface="Rustico 2"/>
                <a:cs typeface="Rustico 2"/>
                <a:sym typeface="Rustico 2"/>
              </a:rPr>
              <a:t>INVOLVEMENT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406286" y="6453400"/>
            <a:ext cx="2563134" cy="1157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8"/>
              </a:lnSpc>
            </a:pPr>
            <a:r>
              <a:rPr lang="en-US" sz="3800">
                <a:solidFill>
                  <a:srgbClr val="C53F61"/>
                </a:solidFill>
                <a:latin typeface="Rustico 2"/>
                <a:ea typeface="Rustico 2"/>
                <a:cs typeface="Rustico 2"/>
                <a:sym typeface="Rustico 2"/>
              </a:rPr>
              <a:t>PHYSICAL </a:t>
            </a:r>
          </a:p>
          <a:p>
            <a:pPr algn="l">
              <a:lnSpc>
                <a:spcPts val="4598"/>
              </a:lnSpc>
            </a:pPr>
            <a:r>
              <a:rPr lang="en-US" sz="3800">
                <a:solidFill>
                  <a:srgbClr val="C53F61"/>
                </a:solidFill>
                <a:latin typeface="Rustico 2"/>
                <a:ea typeface="Rustico 2"/>
                <a:cs typeface="Rustico 2"/>
                <a:sym typeface="Rustico 2"/>
              </a:rPr>
              <a:t>RECREATION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4002105" y="4235674"/>
            <a:ext cx="3590582" cy="1584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68"/>
              </a:lnSpc>
            </a:pPr>
            <a:r>
              <a:rPr lang="en-US" sz="5180">
                <a:solidFill>
                  <a:srgbClr val="C53F61"/>
                </a:solidFill>
                <a:latin typeface="Rustico 2"/>
                <a:ea typeface="Rustico 2"/>
                <a:cs typeface="Rustico 2"/>
                <a:sym typeface="Rustico 2"/>
              </a:rPr>
              <a:t>ADVENTURE JOURNEY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4058601" y="5975161"/>
            <a:ext cx="2936111" cy="397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3"/>
              </a:lnSpc>
            </a:pPr>
            <a:r>
              <a:rPr lang="en-US" sz="2051" b="1" spc="-51">
                <a:solidFill>
                  <a:srgbClr val="13005D"/>
                </a:solidFill>
                <a:latin typeface="Avenir Bold"/>
                <a:ea typeface="Avenir Bold"/>
                <a:cs typeface="Avenir Bold"/>
                <a:sym typeface="Avenir Bold"/>
              </a:rPr>
              <a:t>with your Gaisce Group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1294109" y="1979267"/>
            <a:ext cx="3713456" cy="2173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44"/>
              </a:lnSpc>
            </a:pPr>
            <a:r>
              <a:rPr lang="en-US" sz="12674" spc="-228">
                <a:solidFill>
                  <a:srgbClr val="A199BE"/>
                </a:solidFill>
                <a:latin typeface="Rustico 2"/>
                <a:ea typeface="Rustico 2"/>
                <a:cs typeface="Rustico 2"/>
                <a:sym typeface="Rustico 2"/>
              </a:rPr>
              <a:t>Plus</a:t>
            </a:r>
          </a:p>
        </p:txBody>
      </p:sp>
      <p:sp>
        <p:nvSpPr>
          <p:cNvPr id="54" name="TextBox 54"/>
          <p:cNvSpPr txBox="1"/>
          <p:nvPr/>
        </p:nvSpPr>
        <p:spPr>
          <a:xfrm rot="-5400000">
            <a:off x="5269516" y="1473934"/>
            <a:ext cx="1829277" cy="961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8"/>
              </a:lnSpc>
            </a:pPr>
            <a:r>
              <a:rPr lang="en-US" sz="5662" spc="-101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Total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6530062" y="707892"/>
            <a:ext cx="1465706" cy="1831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477"/>
              </a:lnSpc>
            </a:pPr>
            <a:r>
              <a:rPr lang="en-US" sz="9626" b="1">
                <a:solidFill>
                  <a:srgbClr val="0F004A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26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6622172" y="2195730"/>
            <a:ext cx="1281487" cy="680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24"/>
              </a:lnSpc>
            </a:pPr>
            <a:r>
              <a:rPr lang="en-US" sz="3589" b="1" spc="-89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weeks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959071" y="974592"/>
            <a:ext cx="2604603" cy="506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6"/>
              </a:lnSpc>
            </a:pPr>
            <a:r>
              <a:rPr lang="en-US" sz="2683" b="1" spc="-48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To achieve your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959071" y="1647297"/>
            <a:ext cx="2409627" cy="1280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0"/>
              </a:lnSpc>
            </a:pPr>
            <a:r>
              <a:rPr lang="en-US" sz="4312" spc="409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BRONZE </a:t>
            </a:r>
          </a:p>
          <a:p>
            <a:pPr algn="l">
              <a:lnSpc>
                <a:spcPts val="6037"/>
              </a:lnSpc>
            </a:pPr>
            <a:r>
              <a:rPr lang="en-US" sz="4312" spc="409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AWARD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3867003" y="8768426"/>
            <a:ext cx="3860786" cy="580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1">
                <a:solidFill>
                  <a:srgbClr val="13005D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2 days + 1 night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9214739" y="2273212"/>
            <a:ext cx="8044561" cy="7753206"/>
            <a:chOff x="0" y="0"/>
            <a:chExt cx="2265628" cy="21835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65628" cy="2183572"/>
            </a:xfrm>
            <a:custGeom>
              <a:avLst/>
              <a:gdLst/>
              <a:ahLst/>
              <a:cxnLst/>
              <a:rect l="l" t="t" r="r" b="b"/>
              <a:pathLst>
                <a:path w="2265628" h="2183572">
                  <a:moveTo>
                    <a:pt x="38495" y="0"/>
                  </a:moveTo>
                  <a:lnTo>
                    <a:pt x="2227133" y="0"/>
                  </a:lnTo>
                  <a:cubicBezTo>
                    <a:pt x="2248393" y="0"/>
                    <a:pt x="2265628" y="17235"/>
                    <a:pt x="2265628" y="38495"/>
                  </a:cubicBezTo>
                  <a:lnTo>
                    <a:pt x="2265628" y="2145077"/>
                  </a:lnTo>
                  <a:cubicBezTo>
                    <a:pt x="2265628" y="2166337"/>
                    <a:pt x="2248393" y="2183572"/>
                    <a:pt x="2227133" y="2183572"/>
                  </a:cubicBezTo>
                  <a:lnTo>
                    <a:pt x="38495" y="2183572"/>
                  </a:lnTo>
                  <a:cubicBezTo>
                    <a:pt x="17235" y="2183572"/>
                    <a:pt x="0" y="2166337"/>
                    <a:pt x="0" y="2145077"/>
                  </a:cubicBezTo>
                  <a:lnTo>
                    <a:pt x="0" y="38495"/>
                  </a:lnTo>
                  <a:cubicBezTo>
                    <a:pt x="0" y="17235"/>
                    <a:pt x="17235" y="0"/>
                    <a:pt x="38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2265628" cy="22597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735616" y="2599885"/>
            <a:ext cx="7115430" cy="7099860"/>
            <a:chOff x="0" y="0"/>
            <a:chExt cx="1113553" cy="111111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13553" cy="1111116"/>
            </a:xfrm>
            <a:custGeom>
              <a:avLst/>
              <a:gdLst/>
              <a:ahLst/>
              <a:cxnLst/>
              <a:rect l="l" t="t" r="r" b="b"/>
              <a:pathLst>
                <a:path w="1113553" h="1111116">
                  <a:moveTo>
                    <a:pt x="35906" y="0"/>
                  </a:moveTo>
                  <a:lnTo>
                    <a:pt x="1077647" y="0"/>
                  </a:lnTo>
                  <a:cubicBezTo>
                    <a:pt x="1087170" y="0"/>
                    <a:pt x="1096303" y="3783"/>
                    <a:pt x="1103036" y="10516"/>
                  </a:cubicBezTo>
                  <a:cubicBezTo>
                    <a:pt x="1109770" y="17250"/>
                    <a:pt x="1113553" y="26383"/>
                    <a:pt x="1113553" y="35906"/>
                  </a:cubicBezTo>
                  <a:lnTo>
                    <a:pt x="1113553" y="1075211"/>
                  </a:lnTo>
                  <a:cubicBezTo>
                    <a:pt x="1113553" y="1084733"/>
                    <a:pt x="1109770" y="1093866"/>
                    <a:pt x="1103036" y="1100600"/>
                  </a:cubicBezTo>
                  <a:cubicBezTo>
                    <a:pt x="1096303" y="1107333"/>
                    <a:pt x="1087170" y="1111116"/>
                    <a:pt x="1077647" y="1111116"/>
                  </a:cubicBezTo>
                  <a:lnTo>
                    <a:pt x="35906" y="1111116"/>
                  </a:lnTo>
                  <a:cubicBezTo>
                    <a:pt x="26383" y="1111116"/>
                    <a:pt x="17250" y="1107333"/>
                    <a:pt x="10516" y="1100600"/>
                  </a:cubicBezTo>
                  <a:cubicBezTo>
                    <a:pt x="3783" y="1093866"/>
                    <a:pt x="0" y="1084733"/>
                    <a:pt x="0" y="1075211"/>
                  </a:cubicBezTo>
                  <a:lnTo>
                    <a:pt x="0" y="35906"/>
                  </a:lnTo>
                  <a:cubicBezTo>
                    <a:pt x="0" y="26383"/>
                    <a:pt x="3783" y="17250"/>
                    <a:pt x="10516" y="10516"/>
                  </a:cubicBezTo>
                  <a:cubicBezTo>
                    <a:pt x="17250" y="3783"/>
                    <a:pt x="26383" y="0"/>
                    <a:pt x="35906" y="0"/>
                  </a:cubicBezTo>
                  <a:close/>
                </a:path>
              </a:pathLst>
            </a:custGeom>
            <a:blipFill>
              <a:blip r:embed="rId3"/>
              <a:stretch>
                <a:fillRect l="-24972" r="-24972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40122" y="2659858"/>
            <a:ext cx="7499821" cy="2439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12"/>
              </a:lnSpc>
            </a:pPr>
            <a:r>
              <a:rPr lang="en-US" sz="14294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YOUR PAL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0122" y="4748687"/>
            <a:ext cx="7828405" cy="261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You will have a President’s Award Leader to guide you on your journey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44497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4978" cy="812800"/>
            </a:xfrm>
            <a:custGeom>
              <a:avLst/>
              <a:gdLst/>
              <a:ahLst/>
              <a:cxnLst/>
              <a:rect l="l" t="t" r="r" b="b"/>
              <a:pathLst>
                <a:path w="1444978" h="812800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7480415" y="7602134"/>
            <a:ext cx="12413362" cy="1656166"/>
            <a:chOff x="0" y="0"/>
            <a:chExt cx="3269363" cy="4361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363" cy="436192"/>
            </a:xfrm>
            <a:custGeom>
              <a:avLst/>
              <a:gdLst/>
              <a:ahLst/>
              <a:cxnLst/>
              <a:rect l="l" t="t" r="r" b="b"/>
              <a:pathLst>
                <a:path w="3269363" h="436192">
                  <a:moveTo>
                    <a:pt x="21829" y="0"/>
                  </a:moveTo>
                  <a:lnTo>
                    <a:pt x="3247534" y="0"/>
                  </a:lnTo>
                  <a:cubicBezTo>
                    <a:pt x="3259590" y="0"/>
                    <a:pt x="3269363" y="9773"/>
                    <a:pt x="3269363" y="21829"/>
                  </a:cubicBezTo>
                  <a:lnTo>
                    <a:pt x="3269363" y="414363"/>
                  </a:lnTo>
                  <a:cubicBezTo>
                    <a:pt x="3269363" y="426419"/>
                    <a:pt x="3259590" y="436192"/>
                    <a:pt x="3247534" y="436192"/>
                  </a:cubicBezTo>
                  <a:lnTo>
                    <a:pt x="21829" y="436192"/>
                  </a:lnTo>
                  <a:cubicBezTo>
                    <a:pt x="9773" y="436192"/>
                    <a:pt x="0" y="426419"/>
                    <a:pt x="0" y="414363"/>
                  </a:cubicBezTo>
                  <a:lnTo>
                    <a:pt x="0" y="21829"/>
                  </a:lnTo>
                  <a:cubicBezTo>
                    <a:pt x="0" y="9773"/>
                    <a:pt x="9773" y="0"/>
                    <a:pt x="2182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3005D">
                    <a:alpha val="100000"/>
                  </a:srgbClr>
                </a:gs>
                <a:gs pos="100000">
                  <a:srgbClr val="A099BE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3269363" cy="512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480415" y="7602134"/>
            <a:ext cx="11302529" cy="1656166"/>
            <a:chOff x="0" y="0"/>
            <a:chExt cx="2976798" cy="4361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76798" cy="436192"/>
            </a:xfrm>
            <a:custGeom>
              <a:avLst/>
              <a:gdLst/>
              <a:ahLst/>
              <a:cxnLst/>
              <a:rect l="l" t="t" r="r" b="b"/>
              <a:pathLst>
                <a:path w="2976798" h="436192">
                  <a:moveTo>
                    <a:pt x="23974" y="0"/>
                  </a:moveTo>
                  <a:lnTo>
                    <a:pt x="2952824" y="0"/>
                  </a:lnTo>
                  <a:cubicBezTo>
                    <a:pt x="2966064" y="0"/>
                    <a:pt x="2976798" y="10734"/>
                    <a:pt x="2976798" y="23974"/>
                  </a:cubicBezTo>
                  <a:lnTo>
                    <a:pt x="2976798" y="412218"/>
                  </a:lnTo>
                  <a:cubicBezTo>
                    <a:pt x="2976798" y="425458"/>
                    <a:pt x="2966064" y="436192"/>
                    <a:pt x="2952824" y="436192"/>
                  </a:cubicBezTo>
                  <a:lnTo>
                    <a:pt x="23974" y="436192"/>
                  </a:lnTo>
                  <a:cubicBezTo>
                    <a:pt x="10734" y="436192"/>
                    <a:pt x="0" y="425458"/>
                    <a:pt x="0" y="412218"/>
                  </a:cubicBezTo>
                  <a:lnTo>
                    <a:pt x="0" y="23974"/>
                  </a:lnTo>
                  <a:cubicBezTo>
                    <a:pt x="0" y="10734"/>
                    <a:pt x="10734" y="0"/>
                    <a:pt x="2397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9E324E">
                    <a:alpha val="100000"/>
                  </a:srgbClr>
                </a:gs>
                <a:gs pos="100000">
                  <a:srgbClr val="DC8CA0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2976798" cy="512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072072" y="7803155"/>
            <a:ext cx="10119214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FFFFFF"/>
                </a:solidFill>
                <a:latin typeface="Rustico 2"/>
                <a:ea typeface="Rustico 2"/>
                <a:cs typeface="Rustico 2"/>
                <a:sym typeface="Rustico 2"/>
              </a:rPr>
              <a:t>PHYSICAL RECREATION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80629" y="701352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0" y="332080"/>
            <a:ext cx="2609265" cy="2609265"/>
          </a:xfrm>
          <a:custGeom>
            <a:avLst/>
            <a:gdLst/>
            <a:ahLst/>
            <a:cxnLst/>
            <a:rect l="l" t="t" r="r" b="b"/>
            <a:pathLst>
              <a:path w="2609265" h="2609265">
                <a:moveTo>
                  <a:pt x="0" y="0"/>
                </a:moveTo>
                <a:lnTo>
                  <a:pt x="2609265" y="0"/>
                </a:lnTo>
                <a:lnTo>
                  <a:pt x="2609265" y="2609264"/>
                </a:lnTo>
                <a:lnTo>
                  <a:pt x="0" y="26092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 rot="-10800000">
            <a:off x="10875524" y="3901766"/>
            <a:ext cx="6182500" cy="4858237"/>
            <a:chOff x="0" y="0"/>
            <a:chExt cx="2015975" cy="158416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5975" cy="1584162"/>
            </a:xfrm>
            <a:custGeom>
              <a:avLst/>
              <a:gdLst/>
              <a:ahLst/>
              <a:cxnLst/>
              <a:rect l="l" t="t" r="r" b="b"/>
              <a:pathLst>
                <a:path w="2015975" h="1584162">
                  <a:moveTo>
                    <a:pt x="50089" y="0"/>
                  </a:moveTo>
                  <a:lnTo>
                    <a:pt x="1965886" y="0"/>
                  </a:lnTo>
                  <a:cubicBezTo>
                    <a:pt x="1993549" y="0"/>
                    <a:pt x="2015975" y="22426"/>
                    <a:pt x="2015975" y="50089"/>
                  </a:cubicBezTo>
                  <a:lnTo>
                    <a:pt x="2015975" y="1534073"/>
                  </a:lnTo>
                  <a:cubicBezTo>
                    <a:pt x="2015975" y="1561736"/>
                    <a:pt x="1993549" y="1584162"/>
                    <a:pt x="1965886" y="1584162"/>
                  </a:cubicBezTo>
                  <a:lnTo>
                    <a:pt x="50089" y="1584162"/>
                  </a:lnTo>
                  <a:cubicBezTo>
                    <a:pt x="22426" y="1584162"/>
                    <a:pt x="0" y="1561736"/>
                    <a:pt x="0" y="1534073"/>
                  </a:cubicBezTo>
                  <a:lnTo>
                    <a:pt x="0" y="50089"/>
                  </a:lnTo>
                  <a:cubicBezTo>
                    <a:pt x="0" y="22426"/>
                    <a:pt x="22426" y="0"/>
                    <a:pt x="5008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2015975" cy="1660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128411" y="4203391"/>
            <a:ext cx="5676726" cy="4127810"/>
            <a:chOff x="0" y="0"/>
            <a:chExt cx="1093294" cy="79498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93294" cy="794985"/>
            </a:xfrm>
            <a:custGeom>
              <a:avLst/>
              <a:gdLst/>
              <a:ahLst/>
              <a:cxnLst/>
              <a:rect l="l" t="t" r="r" b="b"/>
              <a:pathLst>
                <a:path w="1093294" h="794985">
                  <a:moveTo>
                    <a:pt x="46369" y="0"/>
                  </a:moveTo>
                  <a:lnTo>
                    <a:pt x="1046925" y="0"/>
                  </a:lnTo>
                  <a:cubicBezTo>
                    <a:pt x="1072534" y="0"/>
                    <a:pt x="1093294" y="20760"/>
                    <a:pt x="1093294" y="46369"/>
                  </a:cubicBezTo>
                  <a:lnTo>
                    <a:pt x="1093294" y="748615"/>
                  </a:lnTo>
                  <a:cubicBezTo>
                    <a:pt x="1093294" y="774224"/>
                    <a:pt x="1072534" y="794985"/>
                    <a:pt x="1046925" y="794985"/>
                  </a:cubicBezTo>
                  <a:lnTo>
                    <a:pt x="46369" y="794985"/>
                  </a:lnTo>
                  <a:cubicBezTo>
                    <a:pt x="20760" y="794985"/>
                    <a:pt x="0" y="774224"/>
                    <a:pt x="0" y="748615"/>
                  </a:cubicBezTo>
                  <a:lnTo>
                    <a:pt x="0" y="46369"/>
                  </a:lnTo>
                  <a:cubicBezTo>
                    <a:pt x="0" y="20760"/>
                    <a:pt x="20760" y="0"/>
                    <a:pt x="46369" y="0"/>
                  </a:cubicBezTo>
                  <a:close/>
                </a:path>
              </a:pathLst>
            </a:custGeom>
            <a:blipFill>
              <a:blip r:embed="rId4"/>
              <a:stretch>
                <a:fillRect l="-3586" t="-10527" r="-8018" b="-4584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609265" y="866775"/>
            <a:ext cx="10119214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PHYSICAL RECREATION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16039" y="8178800"/>
            <a:ext cx="9159485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Individually or part of a team / group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16039" y="3749366"/>
            <a:ext cx="8761512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For your physical health and wellbeing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16039" y="4991100"/>
            <a:ext cx="4579742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Being active!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16039" y="6232525"/>
            <a:ext cx="8761512" cy="146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A new physical activity or something you already enjoy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819215" y="3017757"/>
            <a:ext cx="4983082" cy="6876275"/>
            <a:chOff x="0" y="0"/>
            <a:chExt cx="1312417" cy="181103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449997" y="3017757"/>
            <a:ext cx="4983082" cy="6876275"/>
            <a:chOff x="0" y="0"/>
            <a:chExt cx="1312417" cy="181103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164729" y="3017757"/>
            <a:ext cx="4983082" cy="6876275"/>
            <a:chOff x="0" y="0"/>
            <a:chExt cx="1312417" cy="181103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481089" y="355238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1481089" y="395489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1481089" y="435461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1481089" y="475712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481089" y="555935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1481089" y="595907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1481089" y="636158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1481089" y="676129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1481089" y="716381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1481089" y="756352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1481089" y="836575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1481089" y="876826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1481089" y="916798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7052622" y="372788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>
            <a:off x="7052622" y="444474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>
            <a:off x="7052622" y="604920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>
            <a:off x="7052622" y="645171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9"/>
          <p:cNvSpPr/>
          <p:nvPr/>
        </p:nvSpPr>
        <p:spPr>
          <a:xfrm>
            <a:off x="7052622" y="685143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Freeform 30"/>
          <p:cNvSpPr/>
          <p:nvPr/>
        </p:nvSpPr>
        <p:spPr>
          <a:xfrm>
            <a:off x="7052622" y="725394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1" name="Freeform 31"/>
          <p:cNvSpPr/>
          <p:nvPr/>
        </p:nvSpPr>
        <p:spPr>
          <a:xfrm>
            <a:off x="7052622" y="765365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2" name="Freeform 32"/>
          <p:cNvSpPr/>
          <p:nvPr/>
        </p:nvSpPr>
        <p:spPr>
          <a:xfrm>
            <a:off x="7052622" y="805617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3" name="Freeform 33"/>
          <p:cNvSpPr/>
          <p:nvPr/>
        </p:nvSpPr>
        <p:spPr>
          <a:xfrm>
            <a:off x="12728479" y="355676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4" name="Freeform 34"/>
          <p:cNvSpPr/>
          <p:nvPr/>
        </p:nvSpPr>
        <p:spPr>
          <a:xfrm>
            <a:off x="12728479" y="395927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5" name="Freeform 35"/>
          <p:cNvSpPr/>
          <p:nvPr/>
        </p:nvSpPr>
        <p:spPr>
          <a:xfrm>
            <a:off x="12728479" y="435899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6" name="Freeform 36"/>
          <p:cNvSpPr/>
          <p:nvPr/>
        </p:nvSpPr>
        <p:spPr>
          <a:xfrm>
            <a:off x="12728479" y="476150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7" name="Freeform 37"/>
          <p:cNvSpPr/>
          <p:nvPr/>
        </p:nvSpPr>
        <p:spPr>
          <a:xfrm>
            <a:off x="12728479" y="516122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8" name="Freeform 38"/>
          <p:cNvSpPr/>
          <p:nvPr/>
        </p:nvSpPr>
        <p:spPr>
          <a:xfrm>
            <a:off x="12728479" y="556373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Freeform 39"/>
          <p:cNvSpPr/>
          <p:nvPr/>
        </p:nvSpPr>
        <p:spPr>
          <a:xfrm>
            <a:off x="12728479" y="596344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0" name="Freeform 40"/>
          <p:cNvSpPr/>
          <p:nvPr/>
        </p:nvSpPr>
        <p:spPr>
          <a:xfrm>
            <a:off x="12728479" y="636595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1" name="Freeform 41"/>
          <p:cNvSpPr/>
          <p:nvPr/>
        </p:nvSpPr>
        <p:spPr>
          <a:xfrm>
            <a:off x="12728479" y="676567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2" name="Freeform 42"/>
          <p:cNvSpPr/>
          <p:nvPr/>
        </p:nvSpPr>
        <p:spPr>
          <a:xfrm>
            <a:off x="12728479" y="716818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3" name="Freeform 43"/>
          <p:cNvSpPr/>
          <p:nvPr/>
        </p:nvSpPr>
        <p:spPr>
          <a:xfrm>
            <a:off x="12728479" y="756790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4" name="Freeform 44"/>
          <p:cNvSpPr/>
          <p:nvPr/>
        </p:nvSpPr>
        <p:spPr>
          <a:xfrm>
            <a:off x="12728479" y="797041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5" name="Freeform 45"/>
          <p:cNvSpPr/>
          <p:nvPr/>
        </p:nvSpPr>
        <p:spPr>
          <a:xfrm>
            <a:off x="12728479" y="837013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6" name="Freeform 46"/>
          <p:cNvSpPr/>
          <p:nvPr/>
        </p:nvSpPr>
        <p:spPr>
          <a:xfrm>
            <a:off x="12728479" y="877264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7" name="Freeform 47"/>
          <p:cNvSpPr/>
          <p:nvPr/>
        </p:nvSpPr>
        <p:spPr>
          <a:xfrm>
            <a:off x="12728479" y="917236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8" name="Freeform 48"/>
          <p:cNvSpPr/>
          <p:nvPr/>
        </p:nvSpPr>
        <p:spPr>
          <a:xfrm rot="1394402">
            <a:off x="4544703" y="7768964"/>
            <a:ext cx="2625636" cy="2069978"/>
          </a:xfrm>
          <a:custGeom>
            <a:avLst/>
            <a:gdLst/>
            <a:ahLst/>
            <a:cxnLst/>
            <a:rect l="l" t="t" r="r" b="b"/>
            <a:pathLst>
              <a:path w="2625636" h="2069978">
                <a:moveTo>
                  <a:pt x="0" y="0"/>
                </a:moveTo>
                <a:lnTo>
                  <a:pt x="2625636" y="0"/>
                </a:lnTo>
                <a:lnTo>
                  <a:pt x="2625636" y="2069978"/>
                </a:lnTo>
                <a:lnTo>
                  <a:pt x="0" y="20699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9" name="Freeform 49"/>
          <p:cNvSpPr/>
          <p:nvPr/>
        </p:nvSpPr>
        <p:spPr>
          <a:xfrm rot="-281357" flipH="1">
            <a:off x="10212432" y="7749138"/>
            <a:ext cx="2529373" cy="1994087"/>
          </a:xfrm>
          <a:custGeom>
            <a:avLst/>
            <a:gdLst/>
            <a:ahLst/>
            <a:cxnLst/>
            <a:rect l="l" t="t" r="r" b="b"/>
            <a:pathLst>
              <a:path w="2529373" h="1994087">
                <a:moveTo>
                  <a:pt x="2529373" y="0"/>
                </a:moveTo>
                <a:lnTo>
                  <a:pt x="0" y="0"/>
                </a:lnTo>
                <a:lnTo>
                  <a:pt x="0" y="1994088"/>
                </a:lnTo>
                <a:lnTo>
                  <a:pt x="2529373" y="1994088"/>
                </a:lnTo>
                <a:lnTo>
                  <a:pt x="2529373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0" name="Freeform 50"/>
          <p:cNvSpPr/>
          <p:nvPr/>
        </p:nvSpPr>
        <p:spPr>
          <a:xfrm rot="-685454">
            <a:off x="3811664" y="3434931"/>
            <a:ext cx="1593898" cy="2076020"/>
          </a:xfrm>
          <a:custGeom>
            <a:avLst/>
            <a:gdLst/>
            <a:ahLst/>
            <a:cxnLst/>
            <a:rect l="l" t="t" r="r" b="b"/>
            <a:pathLst>
              <a:path w="1593898" h="2076020">
                <a:moveTo>
                  <a:pt x="0" y="0"/>
                </a:moveTo>
                <a:lnTo>
                  <a:pt x="1593898" y="0"/>
                </a:lnTo>
                <a:lnTo>
                  <a:pt x="1593898" y="2076020"/>
                </a:lnTo>
                <a:lnTo>
                  <a:pt x="0" y="20760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32" b="-3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1" name="TextBox 51"/>
          <p:cNvSpPr txBox="1"/>
          <p:nvPr/>
        </p:nvSpPr>
        <p:spPr>
          <a:xfrm>
            <a:off x="2412600" y="399095"/>
            <a:ext cx="10119214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PHYSICAL RECREATION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2378677" y="2164037"/>
            <a:ext cx="1864158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Sports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2290962" y="3395580"/>
            <a:ext cx="2863635" cy="604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Basketball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Swimming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GAA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Wheelchair 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sport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Soccer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Hockey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Boccia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Rugby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Rowing / Kayaking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Local Sports Partnership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Tennis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Boxing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Special Olympics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7908622" y="2096056"/>
            <a:ext cx="245999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Individual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7862496" y="3132376"/>
            <a:ext cx="2506123" cy="564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5"/>
              </a:lnSpc>
            </a:pPr>
            <a:endParaRPr/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Exercise class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Parkrun</a:t>
            </a:r>
          </a:p>
          <a:p>
            <a:pPr algn="l">
              <a:lnSpc>
                <a:spcPts val="3175"/>
              </a:lnSpc>
            </a:pPr>
            <a:r>
              <a:rPr lang="en-US" sz="2500" b="1">
                <a:solidFill>
                  <a:srgbClr val="13005D"/>
                </a:solidFill>
                <a:latin typeface="Avenir Medium"/>
                <a:ea typeface="Avenir Medium"/>
                <a:cs typeface="Avenir Medium"/>
                <a:sym typeface="Avenir Medium"/>
              </a:rPr>
              <a:t>Yoga / Pilates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Map my Walk / Map my Run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Home gym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Online Workouts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Cycling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Waking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Gymnastics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Golf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Skating</a:t>
            </a:r>
          </a:p>
          <a:p>
            <a:pPr algn="l">
              <a:lnSpc>
                <a:spcPts val="3175"/>
              </a:lnSpc>
            </a:pPr>
            <a:endParaRPr lang="en-US" sz="2500">
              <a:solidFill>
                <a:srgbClr val="13005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6" name="TextBox 56"/>
          <p:cNvSpPr txBox="1"/>
          <p:nvPr/>
        </p:nvSpPr>
        <p:spPr>
          <a:xfrm>
            <a:off x="13538352" y="3399957"/>
            <a:ext cx="2606960" cy="604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Physiotherapy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Going to the Gym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Couch to 5km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Martial Arts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Sailing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Hiking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Dancing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Lifesaving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Archery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BMX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Self-defence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Ultimate Frisby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Table tennis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Horse riding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Roller blading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2324030" y="2041979"/>
            <a:ext cx="466448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OTHER GOOD STUFF</a:t>
            </a:r>
          </a:p>
        </p:txBody>
      </p:sp>
      <p:sp>
        <p:nvSpPr>
          <p:cNvPr id="58" name="Freeform 58"/>
          <p:cNvSpPr/>
          <p:nvPr/>
        </p:nvSpPr>
        <p:spPr>
          <a:xfrm>
            <a:off x="0" y="-50892"/>
            <a:ext cx="2609265" cy="2609265"/>
          </a:xfrm>
          <a:custGeom>
            <a:avLst/>
            <a:gdLst/>
            <a:ahLst/>
            <a:cxnLst/>
            <a:rect l="l" t="t" r="r" b="b"/>
            <a:pathLst>
              <a:path w="2609265" h="2609265">
                <a:moveTo>
                  <a:pt x="0" y="0"/>
                </a:moveTo>
                <a:lnTo>
                  <a:pt x="2609265" y="0"/>
                </a:lnTo>
                <a:lnTo>
                  <a:pt x="2609265" y="2609264"/>
                </a:lnTo>
                <a:lnTo>
                  <a:pt x="0" y="26092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9" name="Freeform 59"/>
          <p:cNvSpPr/>
          <p:nvPr/>
        </p:nvSpPr>
        <p:spPr>
          <a:xfrm>
            <a:off x="7052622" y="486351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0" name="Freeform 60"/>
          <p:cNvSpPr/>
          <p:nvPr/>
        </p:nvSpPr>
        <p:spPr>
          <a:xfrm>
            <a:off x="7056438" y="566574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1" name="Freeform 61"/>
          <p:cNvSpPr/>
          <p:nvPr/>
        </p:nvSpPr>
        <p:spPr>
          <a:xfrm>
            <a:off x="7052622" y="408631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44497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4978" cy="812800"/>
            </a:xfrm>
            <a:custGeom>
              <a:avLst/>
              <a:gdLst/>
              <a:ahLst/>
              <a:cxnLst/>
              <a:rect l="l" t="t" r="r" b="b"/>
              <a:pathLst>
                <a:path w="1444978" h="812800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7480415" y="7602134"/>
            <a:ext cx="12524662" cy="1656166"/>
            <a:chOff x="0" y="0"/>
            <a:chExt cx="3298676" cy="4361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98677" cy="436192"/>
            </a:xfrm>
            <a:custGeom>
              <a:avLst/>
              <a:gdLst/>
              <a:ahLst/>
              <a:cxnLst/>
              <a:rect l="l" t="t" r="r" b="b"/>
              <a:pathLst>
                <a:path w="3298677" h="436192">
                  <a:moveTo>
                    <a:pt x="21635" y="0"/>
                  </a:moveTo>
                  <a:lnTo>
                    <a:pt x="3277042" y="0"/>
                  </a:lnTo>
                  <a:cubicBezTo>
                    <a:pt x="3282780" y="0"/>
                    <a:pt x="3288283" y="2279"/>
                    <a:pt x="3292340" y="6337"/>
                  </a:cubicBezTo>
                  <a:cubicBezTo>
                    <a:pt x="3296397" y="10394"/>
                    <a:pt x="3298677" y="15897"/>
                    <a:pt x="3298677" y="21635"/>
                  </a:cubicBezTo>
                  <a:lnTo>
                    <a:pt x="3298677" y="414557"/>
                  </a:lnTo>
                  <a:cubicBezTo>
                    <a:pt x="3298677" y="426506"/>
                    <a:pt x="3288990" y="436192"/>
                    <a:pt x="3277042" y="436192"/>
                  </a:cubicBezTo>
                  <a:lnTo>
                    <a:pt x="21635" y="436192"/>
                  </a:lnTo>
                  <a:cubicBezTo>
                    <a:pt x="15897" y="436192"/>
                    <a:pt x="10394" y="433913"/>
                    <a:pt x="6337" y="429855"/>
                  </a:cubicBezTo>
                  <a:cubicBezTo>
                    <a:pt x="2279" y="425798"/>
                    <a:pt x="0" y="420295"/>
                    <a:pt x="0" y="414557"/>
                  </a:cubicBezTo>
                  <a:lnTo>
                    <a:pt x="0" y="21635"/>
                  </a:lnTo>
                  <a:cubicBezTo>
                    <a:pt x="0" y="15897"/>
                    <a:pt x="2279" y="10394"/>
                    <a:pt x="6337" y="6337"/>
                  </a:cubicBezTo>
                  <a:cubicBezTo>
                    <a:pt x="10394" y="2279"/>
                    <a:pt x="15897" y="0"/>
                    <a:pt x="2163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4AF37">
                    <a:alpha val="100000"/>
                  </a:srgbClr>
                </a:gs>
                <a:gs pos="100000">
                  <a:srgbClr val="EEDFA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3298676" cy="512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047022" y="7785101"/>
            <a:ext cx="10119214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FFFFFF"/>
                </a:solidFill>
                <a:latin typeface="Rustico 2"/>
                <a:ea typeface="Rustico 2"/>
                <a:cs typeface="Rustico 2"/>
                <a:sym typeface="Rustico 2"/>
              </a:rPr>
              <a:t>PERSONAL SKILL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80629" y="701352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11076800" y="3901766"/>
            <a:ext cx="6370925" cy="4858237"/>
            <a:chOff x="0" y="0"/>
            <a:chExt cx="2077416" cy="158416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77416" cy="1584162"/>
            </a:xfrm>
            <a:custGeom>
              <a:avLst/>
              <a:gdLst/>
              <a:ahLst/>
              <a:cxnLst/>
              <a:rect l="l" t="t" r="r" b="b"/>
              <a:pathLst>
                <a:path w="2077416" h="1584162">
                  <a:moveTo>
                    <a:pt x="48608" y="0"/>
                  </a:moveTo>
                  <a:lnTo>
                    <a:pt x="2028808" y="0"/>
                  </a:lnTo>
                  <a:cubicBezTo>
                    <a:pt x="2055653" y="0"/>
                    <a:pt x="2077416" y="21762"/>
                    <a:pt x="2077416" y="48608"/>
                  </a:cubicBezTo>
                  <a:lnTo>
                    <a:pt x="2077416" y="1535554"/>
                  </a:lnTo>
                  <a:cubicBezTo>
                    <a:pt x="2077416" y="1562400"/>
                    <a:pt x="2055653" y="1584162"/>
                    <a:pt x="2028808" y="1584162"/>
                  </a:cubicBezTo>
                  <a:lnTo>
                    <a:pt x="48608" y="1584162"/>
                  </a:lnTo>
                  <a:cubicBezTo>
                    <a:pt x="21762" y="1584162"/>
                    <a:pt x="0" y="1562400"/>
                    <a:pt x="0" y="1535554"/>
                  </a:cubicBezTo>
                  <a:lnTo>
                    <a:pt x="0" y="48608"/>
                  </a:lnTo>
                  <a:cubicBezTo>
                    <a:pt x="0" y="21762"/>
                    <a:pt x="21762" y="0"/>
                    <a:pt x="4860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2077416" cy="1660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184079" y="866775"/>
            <a:ext cx="10119214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PERSONAL SKILL</a:t>
            </a:r>
          </a:p>
        </p:txBody>
      </p:sp>
      <p:sp>
        <p:nvSpPr>
          <p:cNvPr id="7" name="Freeform 7"/>
          <p:cNvSpPr/>
          <p:nvPr/>
        </p:nvSpPr>
        <p:spPr>
          <a:xfrm>
            <a:off x="722569" y="332080"/>
            <a:ext cx="2609265" cy="2609265"/>
          </a:xfrm>
          <a:custGeom>
            <a:avLst/>
            <a:gdLst/>
            <a:ahLst/>
            <a:cxnLst/>
            <a:rect l="l" t="t" r="r" b="b"/>
            <a:pathLst>
              <a:path w="2609265" h="2609265">
                <a:moveTo>
                  <a:pt x="0" y="0"/>
                </a:moveTo>
                <a:lnTo>
                  <a:pt x="2609265" y="0"/>
                </a:lnTo>
                <a:lnTo>
                  <a:pt x="2609265" y="2609264"/>
                </a:lnTo>
                <a:lnTo>
                  <a:pt x="0" y="26092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1427591" y="4131462"/>
            <a:ext cx="5831709" cy="4398844"/>
          </a:xfrm>
          <a:custGeom>
            <a:avLst/>
            <a:gdLst/>
            <a:ahLst/>
            <a:cxnLst/>
            <a:rect l="l" t="t" r="r" b="b"/>
            <a:pathLst>
              <a:path w="5831709" h="4398844">
                <a:moveTo>
                  <a:pt x="0" y="0"/>
                </a:moveTo>
                <a:lnTo>
                  <a:pt x="5831709" y="0"/>
                </a:lnTo>
                <a:lnTo>
                  <a:pt x="5831709" y="4398844"/>
                </a:lnTo>
                <a:lnTo>
                  <a:pt x="0" y="43988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761" r="-445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1716039" y="7740895"/>
            <a:ext cx="9159485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Individually or part of a team / group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16039" y="3749366"/>
            <a:ext cx="8315290" cy="146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Explore your talents, interests and abilities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16039" y="5746995"/>
            <a:ext cx="7638722" cy="146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Develop an existing skill or try something new that interests you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819215" y="3017757"/>
            <a:ext cx="4983082" cy="6876275"/>
            <a:chOff x="0" y="0"/>
            <a:chExt cx="1312417" cy="181103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449997" y="3017757"/>
            <a:ext cx="4983082" cy="6876275"/>
            <a:chOff x="0" y="0"/>
            <a:chExt cx="1312417" cy="181103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385839" y="345908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385839" y="506354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1385839" y="546605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1385839" y="586577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1385839" y="667292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1419077" y="755578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7043097" y="345908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7043097" y="426131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7043097" y="506354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7043097" y="618272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7043097" y="666800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7043097" y="707051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7043097" y="747022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7043097" y="787274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7043097" y="827245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7043097" y="867496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5" name="Group 25"/>
          <p:cNvGrpSpPr/>
          <p:nvPr/>
        </p:nvGrpSpPr>
        <p:grpSpPr>
          <a:xfrm>
            <a:off x="12164729" y="3017757"/>
            <a:ext cx="4983082" cy="6876275"/>
            <a:chOff x="0" y="0"/>
            <a:chExt cx="1312417" cy="181103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312417" cy="1811035"/>
            </a:xfrm>
            <a:custGeom>
              <a:avLst/>
              <a:gdLst/>
              <a:ahLst/>
              <a:cxnLst/>
              <a:rect l="l" t="t" r="r" b="b"/>
              <a:pathLst>
                <a:path w="1312417" h="1811035">
                  <a:moveTo>
                    <a:pt x="79236" y="0"/>
                  </a:moveTo>
                  <a:lnTo>
                    <a:pt x="1233181" y="0"/>
                  </a:lnTo>
                  <a:cubicBezTo>
                    <a:pt x="1254196" y="0"/>
                    <a:pt x="1274349" y="8348"/>
                    <a:pt x="1289209" y="23208"/>
                  </a:cubicBezTo>
                  <a:cubicBezTo>
                    <a:pt x="1304069" y="38067"/>
                    <a:pt x="1312417" y="58221"/>
                    <a:pt x="1312417" y="79236"/>
                  </a:cubicBezTo>
                  <a:lnTo>
                    <a:pt x="1312417" y="1731800"/>
                  </a:lnTo>
                  <a:cubicBezTo>
                    <a:pt x="1312417" y="1752814"/>
                    <a:pt x="1304069" y="1772968"/>
                    <a:pt x="1289209" y="1787828"/>
                  </a:cubicBezTo>
                  <a:cubicBezTo>
                    <a:pt x="1274349" y="1802687"/>
                    <a:pt x="1254196" y="1811035"/>
                    <a:pt x="1233181" y="1811035"/>
                  </a:cubicBezTo>
                  <a:lnTo>
                    <a:pt x="79236" y="1811035"/>
                  </a:lnTo>
                  <a:cubicBezTo>
                    <a:pt x="58221" y="1811035"/>
                    <a:pt x="38067" y="1802687"/>
                    <a:pt x="23208" y="1787828"/>
                  </a:cubicBezTo>
                  <a:cubicBezTo>
                    <a:pt x="8348" y="1772968"/>
                    <a:pt x="0" y="1752814"/>
                    <a:pt x="0" y="1731800"/>
                  </a:cubicBezTo>
                  <a:lnTo>
                    <a:pt x="0" y="79236"/>
                  </a:lnTo>
                  <a:cubicBezTo>
                    <a:pt x="0" y="58221"/>
                    <a:pt x="8348" y="38067"/>
                    <a:pt x="23208" y="23208"/>
                  </a:cubicBezTo>
                  <a:cubicBezTo>
                    <a:pt x="38067" y="8348"/>
                    <a:pt x="58221" y="0"/>
                    <a:pt x="79236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76200"/>
              <a:ext cx="1312417" cy="188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12725778" y="345908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9"/>
          <p:cNvSpPr/>
          <p:nvPr/>
        </p:nvSpPr>
        <p:spPr>
          <a:xfrm>
            <a:off x="12725778" y="386160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Freeform 30"/>
          <p:cNvSpPr/>
          <p:nvPr/>
        </p:nvSpPr>
        <p:spPr>
          <a:xfrm>
            <a:off x="12725778" y="426131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1" name="Freeform 31"/>
          <p:cNvSpPr/>
          <p:nvPr/>
        </p:nvSpPr>
        <p:spPr>
          <a:xfrm>
            <a:off x="12725778" y="466382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2" name="Freeform 32"/>
          <p:cNvSpPr/>
          <p:nvPr/>
        </p:nvSpPr>
        <p:spPr>
          <a:xfrm>
            <a:off x="12725778" y="506354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3" name="Freeform 33"/>
          <p:cNvSpPr/>
          <p:nvPr/>
        </p:nvSpPr>
        <p:spPr>
          <a:xfrm>
            <a:off x="12725778" y="546605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4" name="Freeform 34"/>
          <p:cNvSpPr/>
          <p:nvPr/>
        </p:nvSpPr>
        <p:spPr>
          <a:xfrm>
            <a:off x="12725778" y="586577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5" name="Freeform 35"/>
          <p:cNvSpPr/>
          <p:nvPr/>
        </p:nvSpPr>
        <p:spPr>
          <a:xfrm>
            <a:off x="12725778" y="626828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6" name="Freeform 36"/>
          <p:cNvSpPr/>
          <p:nvPr/>
        </p:nvSpPr>
        <p:spPr>
          <a:xfrm>
            <a:off x="12725778" y="666800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7" name="Freeform 37"/>
          <p:cNvSpPr/>
          <p:nvPr/>
        </p:nvSpPr>
        <p:spPr>
          <a:xfrm>
            <a:off x="12725778" y="707051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8" name="Freeform 38"/>
          <p:cNvSpPr/>
          <p:nvPr/>
        </p:nvSpPr>
        <p:spPr>
          <a:xfrm>
            <a:off x="7043097" y="386160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Freeform 39"/>
          <p:cNvSpPr/>
          <p:nvPr/>
        </p:nvSpPr>
        <p:spPr>
          <a:xfrm>
            <a:off x="7046913" y="466103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0" name="Freeform 40"/>
          <p:cNvSpPr/>
          <p:nvPr/>
        </p:nvSpPr>
        <p:spPr>
          <a:xfrm>
            <a:off x="7050729" y="906780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1" name="TextBox 41"/>
          <p:cNvSpPr txBox="1"/>
          <p:nvPr/>
        </p:nvSpPr>
        <p:spPr>
          <a:xfrm>
            <a:off x="2412600" y="399095"/>
            <a:ext cx="10119214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PERSONAL SKILL</a:t>
            </a:r>
          </a:p>
        </p:txBody>
      </p:sp>
      <p:sp>
        <p:nvSpPr>
          <p:cNvPr id="42" name="Freeform 42"/>
          <p:cNvSpPr/>
          <p:nvPr/>
        </p:nvSpPr>
        <p:spPr>
          <a:xfrm>
            <a:off x="0" y="-50892"/>
            <a:ext cx="2609265" cy="2609265"/>
          </a:xfrm>
          <a:custGeom>
            <a:avLst/>
            <a:gdLst/>
            <a:ahLst/>
            <a:cxnLst/>
            <a:rect l="l" t="t" r="r" b="b"/>
            <a:pathLst>
              <a:path w="2609265" h="2609265">
                <a:moveTo>
                  <a:pt x="0" y="0"/>
                </a:moveTo>
                <a:lnTo>
                  <a:pt x="2609265" y="0"/>
                </a:lnTo>
                <a:lnTo>
                  <a:pt x="2609265" y="2609264"/>
                </a:lnTo>
                <a:lnTo>
                  <a:pt x="0" y="26092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3" name="Freeform 43"/>
          <p:cNvSpPr/>
          <p:nvPr/>
        </p:nvSpPr>
        <p:spPr>
          <a:xfrm>
            <a:off x="4040767" y="6182726"/>
            <a:ext cx="2638079" cy="2638079"/>
          </a:xfrm>
          <a:custGeom>
            <a:avLst/>
            <a:gdLst/>
            <a:ahLst/>
            <a:cxnLst/>
            <a:rect l="l" t="t" r="r" b="b"/>
            <a:pathLst>
              <a:path w="2638079" h="2638079">
                <a:moveTo>
                  <a:pt x="0" y="0"/>
                </a:moveTo>
                <a:lnTo>
                  <a:pt x="2638079" y="0"/>
                </a:lnTo>
                <a:lnTo>
                  <a:pt x="2638079" y="2638080"/>
                </a:lnTo>
                <a:lnTo>
                  <a:pt x="0" y="26380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4" name="Freeform 44"/>
          <p:cNvSpPr/>
          <p:nvPr/>
        </p:nvSpPr>
        <p:spPr>
          <a:xfrm>
            <a:off x="9234631" y="5350637"/>
            <a:ext cx="3310172" cy="4396895"/>
          </a:xfrm>
          <a:custGeom>
            <a:avLst/>
            <a:gdLst/>
            <a:ahLst/>
            <a:cxnLst/>
            <a:rect l="l" t="t" r="r" b="b"/>
            <a:pathLst>
              <a:path w="3310172" h="4396895">
                <a:moveTo>
                  <a:pt x="0" y="0"/>
                </a:moveTo>
                <a:lnTo>
                  <a:pt x="3310172" y="0"/>
                </a:lnTo>
                <a:lnTo>
                  <a:pt x="3310172" y="4396895"/>
                </a:lnTo>
                <a:lnTo>
                  <a:pt x="0" y="43968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282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5" name="Freeform 45"/>
          <p:cNvSpPr/>
          <p:nvPr/>
        </p:nvSpPr>
        <p:spPr>
          <a:xfrm>
            <a:off x="14091302" y="7852044"/>
            <a:ext cx="2445281" cy="2445281"/>
          </a:xfrm>
          <a:custGeom>
            <a:avLst/>
            <a:gdLst/>
            <a:ahLst/>
            <a:cxnLst/>
            <a:rect l="l" t="t" r="r" b="b"/>
            <a:pathLst>
              <a:path w="2445281" h="2445281">
                <a:moveTo>
                  <a:pt x="0" y="0"/>
                </a:moveTo>
                <a:lnTo>
                  <a:pt x="2445281" y="0"/>
                </a:lnTo>
                <a:lnTo>
                  <a:pt x="2445281" y="2445281"/>
                </a:lnTo>
                <a:lnTo>
                  <a:pt x="0" y="24452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6" name="TextBox 46"/>
          <p:cNvSpPr txBox="1"/>
          <p:nvPr/>
        </p:nvSpPr>
        <p:spPr>
          <a:xfrm>
            <a:off x="7908622" y="2093248"/>
            <a:ext cx="2065832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general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852971" y="3302282"/>
            <a:ext cx="3351610" cy="6445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Baking / Cooking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Arts / Crafts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Knitting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Sewing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Learning an Instrument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Learning a Language (Duo Lingo)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Mindfulness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Yoga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Online Courses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Performance Arts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Film &amp; TV Making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Public Speaking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Photography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Web design</a:t>
            </a:r>
          </a:p>
          <a:p>
            <a:pPr algn="l">
              <a:lnSpc>
                <a:spcPts val="3175"/>
              </a:lnSpc>
            </a:pPr>
            <a:endParaRPr lang="en-US" sz="2500">
              <a:solidFill>
                <a:srgbClr val="13005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12324030" y="2076687"/>
            <a:ext cx="466448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OTHER GOOD STUFF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3535651" y="3302282"/>
            <a:ext cx="2782117" cy="444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Counselling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Barista course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Drama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Dance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Swimming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First Aid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Life Saving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Dog Training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Poetry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Pool / snooker</a:t>
            </a:r>
          </a:p>
          <a:p>
            <a:pPr algn="l">
              <a:lnSpc>
                <a:spcPts val="3175"/>
              </a:lnSpc>
            </a:pPr>
            <a:endParaRPr lang="en-US" sz="2500">
              <a:solidFill>
                <a:srgbClr val="13005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0" name="Freeform 50"/>
          <p:cNvSpPr/>
          <p:nvPr/>
        </p:nvSpPr>
        <p:spPr>
          <a:xfrm>
            <a:off x="7043097" y="546326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1" name="TextBox 51"/>
          <p:cNvSpPr txBox="1"/>
          <p:nvPr/>
        </p:nvSpPr>
        <p:spPr>
          <a:xfrm>
            <a:off x="1731618" y="2093248"/>
            <a:ext cx="3158276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with a group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2364962" y="3302282"/>
            <a:ext cx="3351610" cy="6445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Baking / Cooking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class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Personal development course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Skills For Life course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Employability skills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Drama / theatre 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classes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Global citizenship education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Leadership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programme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STEAM</a:t>
            </a:r>
          </a:p>
          <a:p>
            <a:pPr algn="l">
              <a:lnSpc>
                <a:spcPts val="3175"/>
              </a:lnSpc>
            </a:pPr>
            <a:r>
              <a:rPr lang="en-US" sz="25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</a:p>
          <a:p>
            <a:pPr algn="l">
              <a:lnSpc>
                <a:spcPts val="3175"/>
              </a:lnSpc>
            </a:pPr>
            <a:endParaRPr lang="en-US" sz="2500">
              <a:solidFill>
                <a:srgbClr val="13005D"/>
              </a:solidFill>
              <a:latin typeface="Avenir"/>
              <a:ea typeface="Avenir"/>
              <a:cs typeface="Avenir"/>
              <a:sym typeface="Avenir"/>
            </a:endParaRPr>
          </a:p>
          <a:p>
            <a:pPr algn="l">
              <a:lnSpc>
                <a:spcPts val="3175"/>
              </a:lnSpc>
            </a:pPr>
            <a:endParaRPr lang="en-US" sz="2500">
              <a:solidFill>
                <a:srgbClr val="13005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3" name="Freeform 53"/>
          <p:cNvSpPr/>
          <p:nvPr/>
        </p:nvSpPr>
        <p:spPr>
          <a:xfrm>
            <a:off x="1385839" y="426131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4" name="Freeform 54"/>
          <p:cNvSpPr/>
          <p:nvPr/>
        </p:nvSpPr>
        <p:spPr>
          <a:xfrm>
            <a:off x="1419077" y="827245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44497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4978" cy="812800"/>
            </a:xfrm>
            <a:custGeom>
              <a:avLst/>
              <a:gdLst/>
              <a:ahLst/>
              <a:cxnLst/>
              <a:rect l="l" t="t" r="r" b="b"/>
              <a:pathLst>
                <a:path w="1444978" h="812800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5748490" y="7602134"/>
            <a:ext cx="13034454" cy="1656166"/>
            <a:chOff x="0" y="0"/>
            <a:chExt cx="3432943" cy="4361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32942" cy="436192"/>
            </a:xfrm>
            <a:custGeom>
              <a:avLst/>
              <a:gdLst/>
              <a:ahLst/>
              <a:cxnLst/>
              <a:rect l="l" t="t" r="r" b="b"/>
              <a:pathLst>
                <a:path w="3432942" h="436192">
                  <a:moveTo>
                    <a:pt x="20789" y="0"/>
                  </a:moveTo>
                  <a:lnTo>
                    <a:pt x="3412154" y="0"/>
                  </a:lnTo>
                  <a:cubicBezTo>
                    <a:pt x="3423635" y="0"/>
                    <a:pt x="3432942" y="9307"/>
                    <a:pt x="3432942" y="20789"/>
                  </a:cubicBezTo>
                  <a:lnTo>
                    <a:pt x="3432942" y="415403"/>
                  </a:lnTo>
                  <a:cubicBezTo>
                    <a:pt x="3432942" y="426885"/>
                    <a:pt x="3423635" y="436192"/>
                    <a:pt x="3412154" y="436192"/>
                  </a:cubicBezTo>
                  <a:lnTo>
                    <a:pt x="20789" y="436192"/>
                  </a:lnTo>
                  <a:cubicBezTo>
                    <a:pt x="9307" y="436192"/>
                    <a:pt x="0" y="426885"/>
                    <a:pt x="0" y="415403"/>
                  </a:cubicBezTo>
                  <a:lnTo>
                    <a:pt x="0" y="20789"/>
                  </a:lnTo>
                  <a:cubicBezTo>
                    <a:pt x="0" y="9307"/>
                    <a:pt x="9307" y="0"/>
                    <a:pt x="2078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9E324E">
                    <a:alpha val="100000"/>
                  </a:srgbClr>
                </a:gs>
                <a:gs pos="100000">
                  <a:srgbClr val="DC8CA0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3432943" cy="512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21867" y="7784105"/>
            <a:ext cx="11953812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FFFFFF"/>
                </a:solidFill>
                <a:latin typeface="Rustico 2"/>
                <a:ea typeface="Rustico 2"/>
                <a:cs typeface="Rustico 2"/>
                <a:sym typeface="Rustico 2"/>
              </a:rPr>
              <a:t>COMMUNITY INVOLVEMENT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832357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10875524" y="3385889"/>
            <a:ext cx="6383776" cy="5374113"/>
            <a:chOff x="0" y="0"/>
            <a:chExt cx="2081606" cy="17523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81606" cy="1752378"/>
            </a:xfrm>
            <a:custGeom>
              <a:avLst/>
              <a:gdLst/>
              <a:ahLst/>
              <a:cxnLst/>
              <a:rect l="l" t="t" r="r" b="b"/>
              <a:pathLst>
                <a:path w="2081606" h="1752378">
                  <a:moveTo>
                    <a:pt x="48510" y="0"/>
                  </a:moveTo>
                  <a:lnTo>
                    <a:pt x="2033096" y="0"/>
                  </a:lnTo>
                  <a:cubicBezTo>
                    <a:pt x="2045962" y="0"/>
                    <a:pt x="2058301" y="5111"/>
                    <a:pt x="2067398" y="14208"/>
                  </a:cubicBezTo>
                  <a:cubicBezTo>
                    <a:pt x="2076495" y="23306"/>
                    <a:pt x="2081606" y="35644"/>
                    <a:pt x="2081606" y="48510"/>
                  </a:cubicBezTo>
                  <a:lnTo>
                    <a:pt x="2081606" y="1703868"/>
                  </a:lnTo>
                  <a:cubicBezTo>
                    <a:pt x="2081606" y="1716733"/>
                    <a:pt x="2076495" y="1729072"/>
                    <a:pt x="2067398" y="1738169"/>
                  </a:cubicBezTo>
                  <a:cubicBezTo>
                    <a:pt x="2058301" y="1747267"/>
                    <a:pt x="2045962" y="1752378"/>
                    <a:pt x="2033096" y="1752378"/>
                  </a:cubicBezTo>
                  <a:lnTo>
                    <a:pt x="48510" y="1752378"/>
                  </a:lnTo>
                  <a:cubicBezTo>
                    <a:pt x="35644" y="1752378"/>
                    <a:pt x="23306" y="1747267"/>
                    <a:pt x="14208" y="1738169"/>
                  </a:cubicBezTo>
                  <a:cubicBezTo>
                    <a:pt x="5111" y="1729072"/>
                    <a:pt x="0" y="1716733"/>
                    <a:pt x="0" y="1703868"/>
                  </a:cubicBezTo>
                  <a:lnTo>
                    <a:pt x="0" y="48510"/>
                  </a:lnTo>
                  <a:cubicBezTo>
                    <a:pt x="0" y="35644"/>
                    <a:pt x="5111" y="23306"/>
                    <a:pt x="14208" y="14208"/>
                  </a:cubicBezTo>
                  <a:cubicBezTo>
                    <a:pt x="23306" y="5111"/>
                    <a:pt x="35644" y="0"/>
                    <a:pt x="485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2081606" cy="18285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88987" y="332080"/>
            <a:ext cx="2609265" cy="2609265"/>
          </a:xfrm>
          <a:custGeom>
            <a:avLst/>
            <a:gdLst/>
            <a:ahLst/>
            <a:cxnLst/>
            <a:rect l="l" t="t" r="r" b="b"/>
            <a:pathLst>
              <a:path w="2609265" h="2609265">
                <a:moveTo>
                  <a:pt x="0" y="0"/>
                </a:moveTo>
                <a:lnTo>
                  <a:pt x="2609265" y="0"/>
                </a:lnTo>
                <a:lnTo>
                  <a:pt x="2609265" y="2609264"/>
                </a:lnTo>
                <a:lnTo>
                  <a:pt x="0" y="26092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1192057" y="3581316"/>
            <a:ext cx="5763787" cy="4869749"/>
          </a:xfrm>
          <a:custGeom>
            <a:avLst/>
            <a:gdLst/>
            <a:ahLst/>
            <a:cxnLst/>
            <a:rect l="l" t="t" r="r" b="b"/>
            <a:pathLst>
              <a:path w="5763787" h="4869749">
                <a:moveTo>
                  <a:pt x="0" y="0"/>
                </a:moveTo>
                <a:lnTo>
                  <a:pt x="5763786" y="0"/>
                </a:lnTo>
                <a:lnTo>
                  <a:pt x="5763786" y="4869750"/>
                </a:lnTo>
                <a:lnTo>
                  <a:pt x="0" y="4869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646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533965" y="6692834"/>
            <a:ext cx="8704300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Individually or part of a team / group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16039" y="3749366"/>
            <a:ext cx="8315290" cy="146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Connect with your community and give back!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98252" y="1007107"/>
            <a:ext cx="11042909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spc="-352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COMMUNITY INVOLVEMENT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16039" y="5479038"/>
            <a:ext cx="8315290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Be an active / global citizen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9215" y="3017757"/>
            <a:ext cx="7522065" cy="6380581"/>
            <a:chOff x="0" y="0"/>
            <a:chExt cx="1981120" cy="16804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1120" cy="1680482"/>
            </a:xfrm>
            <a:custGeom>
              <a:avLst/>
              <a:gdLst/>
              <a:ahLst/>
              <a:cxnLst/>
              <a:rect l="l" t="t" r="r" b="b"/>
              <a:pathLst>
                <a:path w="1981120" h="1680482">
                  <a:moveTo>
                    <a:pt x="52491" y="0"/>
                  </a:moveTo>
                  <a:lnTo>
                    <a:pt x="1928629" y="0"/>
                  </a:lnTo>
                  <a:cubicBezTo>
                    <a:pt x="1957619" y="0"/>
                    <a:pt x="1981120" y="23501"/>
                    <a:pt x="1981120" y="52491"/>
                  </a:cubicBezTo>
                  <a:lnTo>
                    <a:pt x="1981120" y="1627992"/>
                  </a:lnTo>
                  <a:cubicBezTo>
                    <a:pt x="1981120" y="1656981"/>
                    <a:pt x="1957619" y="1680482"/>
                    <a:pt x="1928629" y="1680482"/>
                  </a:cubicBezTo>
                  <a:lnTo>
                    <a:pt x="52491" y="1680482"/>
                  </a:lnTo>
                  <a:cubicBezTo>
                    <a:pt x="38569" y="1680482"/>
                    <a:pt x="25218" y="1674952"/>
                    <a:pt x="15374" y="1665108"/>
                  </a:cubicBezTo>
                  <a:cubicBezTo>
                    <a:pt x="5530" y="1655264"/>
                    <a:pt x="0" y="1641913"/>
                    <a:pt x="0" y="1627992"/>
                  </a:cubicBezTo>
                  <a:lnTo>
                    <a:pt x="0" y="52491"/>
                  </a:lnTo>
                  <a:cubicBezTo>
                    <a:pt x="0" y="23501"/>
                    <a:pt x="23501" y="0"/>
                    <a:pt x="52491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981120" cy="17566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78677" y="380629"/>
            <a:ext cx="11925207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spc="-352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COMMUNITY INVOLVEMENT</a:t>
            </a:r>
          </a:p>
        </p:txBody>
      </p:sp>
      <p:sp>
        <p:nvSpPr>
          <p:cNvPr id="6" name="Freeform 6"/>
          <p:cNvSpPr/>
          <p:nvPr/>
        </p:nvSpPr>
        <p:spPr>
          <a:xfrm>
            <a:off x="1103776" y="741763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7" name="Group 7"/>
          <p:cNvGrpSpPr/>
          <p:nvPr/>
        </p:nvGrpSpPr>
        <p:grpSpPr>
          <a:xfrm>
            <a:off x="9220236" y="3017757"/>
            <a:ext cx="7966627" cy="6380581"/>
            <a:chOff x="0" y="0"/>
            <a:chExt cx="2098206" cy="168048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98206" cy="1680482"/>
            </a:xfrm>
            <a:custGeom>
              <a:avLst/>
              <a:gdLst/>
              <a:ahLst/>
              <a:cxnLst/>
              <a:rect l="l" t="t" r="r" b="b"/>
              <a:pathLst>
                <a:path w="2098206" h="1680482">
                  <a:moveTo>
                    <a:pt x="49561" y="0"/>
                  </a:moveTo>
                  <a:lnTo>
                    <a:pt x="2048645" y="0"/>
                  </a:lnTo>
                  <a:cubicBezTo>
                    <a:pt x="2061789" y="0"/>
                    <a:pt x="2074396" y="5222"/>
                    <a:pt x="2083690" y="14516"/>
                  </a:cubicBezTo>
                  <a:cubicBezTo>
                    <a:pt x="2092985" y="23811"/>
                    <a:pt x="2098206" y="36417"/>
                    <a:pt x="2098206" y="49561"/>
                  </a:cubicBezTo>
                  <a:lnTo>
                    <a:pt x="2098206" y="1630921"/>
                  </a:lnTo>
                  <a:cubicBezTo>
                    <a:pt x="2098206" y="1644065"/>
                    <a:pt x="2092985" y="1656672"/>
                    <a:pt x="2083690" y="1665966"/>
                  </a:cubicBezTo>
                  <a:cubicBezTo>
                    <a:pt x="2074396" y="1675261"/>
                    <a:pt x="2061789" y="1680482"/>
                    <a:pt x="2048645" y="1680482"/>
                  </a:cubicBezTo>
                  <a:lnTo>
                    <a:pt x="49561" y="1680482"/>
                  </a:lnTo>
                  <a:cubicBezTo>
                    <a:pt x="36417" y="1680482"/>
                    <a:pt x="23811" y="1675261"/>
                    <a:pt x="14516" y="1665966"/>
                  </a:cubicBezTo>
                  <a:cubicBezTo>
                    <a:pt x="5222" y="1656672"/>
                    <a:pt x="0" y="1644065"/>
                    <a:pt x="0" y="1630921"/>
                  </a:cubicBezTo>
                  <a:lnTo>
                    <a:pt x="0" y="49561"/>
                  </a:lnTo>
                  <a:cubicBezTo>
                    <a:pt x="0" y="36417"/>
                    <a:pt x="5222" y="23811"/>
                    <a:pt x="14516" y="14516"/>
                  </a:cubicBezTo>
                  <a:cubicBezTo>
                    <a:pt x="23811" y="5222"/>
                    <a:pt x="36417" y="0"/>
                    <a:pt x="49561" y="0"/>
                  </a:cubicBezTo>
                  <a:close/>
                </a:path>
              </a:pathLst>
            </a:custGeom>
            <a:solidFill>
              <a:srgbClr val="E7E6F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2098206" cy="17566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03776" y="379900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1103776" y="416061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1103776" y="452223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1103776" y="488384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1103776" y="524546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1103776" y="5607081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103776" y="596869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1103776" y="633031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1103776" y="669193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1103776" y="7053547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9413363" y="345980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9409547" y="427721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9409547" y="500044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9413363" y="611387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9409547" y="6779955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9404492" y="750318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>
            <a:off x="9409547" y="8625563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>
            <a:off x="9409547" y="795338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9"/>
          <p:cNvSpPr/>
          <p:nvPr/>
        </p:nvSpPr>
        <p:spPr>
          <a:xfrm>
            <a:off x="0" y="-50892"/>
            <a:ext cx="2609265" cy="2609265"/>
          </a:xfrm>
          <a:custGeom>
            <a:avLst/>
            <a:gdLst/>
            <a:ahLst/>
            <a:cxnLst/>
            <a:rect l="l" t="t" r="r" b="b"/>
            <a:pathLst>
              <a:path w="2609265" h="2609265">
                <a:moveTo>
                  <a:pt x="0" y="0"/>
                </a:moveTo>
                <a:lnTo>
                  <a:pt x="2609265" y="0"/>
                </a:lnTo>
                <a:lnTo>
                  <a:pt x="2609265" y="2609264"/>
                </a:lnTo>
                <a:lnTo>
                  <a:pt x="0" y="26092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Freeform 30"/>
          <p:cNvSpPr/>
          <p:nvPr/>
        </p:nvSpPr>
        <p:spPr>
          <a:xfrm>
            <a:off x="13887710" y="6330314"/>
            <a:ext cx="3260100" cy="3260387"/>
          </a:xfrm>
          <a:custGeom>
            <a:avLst/>
            <a:gdLst/>
            <a:ahLst/>
            <a:cxnLst/>
            <a:rect l="l" t="t" r="r" b="b"/>
            <a:pathLst>
              <a:path w="3260100" h="3260387">
                <a:moveTo>
                  <a:pt x="0" y="0"/>
                </a:moveTo>
                <a:lnTo>
                  <a:pt x="3260101" y="0"/>
                </a:lnTo>
                <a:lnTo>
                  <a:pt x="3260101" y="3260387"/>
                </a:lnTo>
                <a:lnTo>
                  <a:pt x="0" y="32603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" r="-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1" name="Freeform 31"/>
          <p:cNvSpPr/>
          <p:nvPr/>
        </p:nvSpPr>
        <p:spPr>
          <a:xfrm>
            <a:off x="5978923" y="4753133"/>
            <a:ext cx="3746982" cy="3746982"/>
          </a:xfrm>
          <a:custGeom>
            <a:avLst/>
            <a:gdLst/>
            <a:ahLst/>
            <a:cxnLst/>
            <a:rect l="l" t="t" r="r" b="b"/>
            <a:pathLst>
              <a:path w="3746982" h="3746982">
                <a:moveTo>
                  <a:pt x="0" y="0"/>
                </a:moveTo>
                <a:lnTo>
                  <a:pt x="3746981" y="0"/>
                </a:lnTo>
                <a:lnTo>
                  <a:pt x="3746981" y="3746981"/>
                </a:lnTo>
                <a:lnTo>
                  <a:pt x="0" y="374698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2" name="TextBox 32"/>
          <p:cNvSpPr txBox="1"/>
          <p:nvPr/>
        </p:nvSpPr>
        <p:spPr>
          <a:xfrm>
            <a:off x="1923475" y="3635604"/>
            <a:ext cx="5574999" cy="4389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Buddy / Mentoring System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Environmental committee / clean up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Choir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Drama Production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Peer support / Helper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Run a Campaign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Community Garden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Library volunteer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Fundraising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Joining up with another local project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Creating a mural / artistic feature for the organisation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689437" y="1918579"/>
            <a:ext cx="439654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local Community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386754" y="3387151"/>
            <a:ext cx="6379260" cy="5475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Tidy Towns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Community Garden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Volunteering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Meals On Wheels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Animal Shelter Volunteer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Canal walks / litter picking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Helping out an elderly neighbour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Joining a campaign group, e.g. climate action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Fundraising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Volunteer with a community 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group 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Church choir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Parkrun volunteer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Dog walking</a:t>
            </a:r>
          </a:p>
          <a:p>
            <a:pPr algn="l">
              <a:lnSpc>
                <a:spcPts val="2921"/>
              </a:lnSpc>
            </a:pPr>
            <a:r>
              <a:rPr lang="en-US" sz="2300">
                <a:solidFill>
                  <a:srgbClr val="13005D"/>
                </a:solidFill>
                <a:latin typeface="Avenir"/>
                <a:ea typeface="Avenir"/>
                <a:cs typeface="Avenir"/>
                <a:sym typeface="Avenir"/>
              </a:rPr>
              <a:t>Food cloud</a:t>
            </a:r>
          </a:p>
        </p:txBody>
      </p:sp>
      <p:sp>
        <p:nvSpPr>
          <p:cNvPr id="35" name="Freeform 35"/>
          <p:cNvSpPr/>
          <p:nvPr/>
        </p:nvSpPr>
        <p:spPr>
          <a:xfrm>
            <a:off x="9413363" y="4637498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6" name="Freeform 36"/>
          <p:cNvSpPr/>
          <p:nvPr/>
        </p:nvSpPr>
        <p:spPr>
          <a:xfrm>
            <a:off x="9413363" y="5332146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7" name="Freeform 37"/>
          <p:cNvSpPr/>
          <p:nvPr/>
        </p:nvSpPr>
        <p:spPr>
          <a:xfrm>
            <a:off x="9404492" y="3799000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2" y="0"/>
                </a:lnTo>
                <a:lnTo>
                  <a:pt x="625082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8" name="Freeform 38"/>
          <p:cNvSpPr/>
          <p:nvPr/>
        </p:nvSpPr>
        <p:spPr>
          <a:xfrm>
            <a:off x="9413363" y="8223954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TextBox 39"/>
          <p:cNvSpPr txBox="1"/>
          <p:nvPr/>
        </p:nvSpPr>
        <p:spPr>
          <a:xfrm>
            <a:off x="2609265" y="1993833"/>
            <a:ext cx="420342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your Community </a:t>
            </a:r>
          </a:p>
        </p:txBody>
      </p:sp>
      <p:sp>
        <p:nvSpPr>
          <p:cNvPr id="40" name="Freeform 40"/>
          <p:cNvSpPr/>
          <p:nvPr/>
        </p:nvSpPr>
        <p:spPr>
          <a:xfrm>
            <a:off x="9413363" y="5692639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7"/>
                </a:lnTo>
                <a:lnTo>
                  <a:pt x="0" y="1711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1" name="Freeform 41"/>
          <p:cNvSpPr/>
          <p:nvPr/>
        </p:nvSpPr>
        <p:spPr>
          <a:xfrm>
            <a:off x="9413363" y="6415872"/>
            <a:ext cx="625082" cy="171116"/>
          </a:xfrm>
          <a:custGeom>
            <a:avLst/>
            <a:gdLst/>
            <a:ahLst/>
            <a:cxnLst/>
            <a:rect l="l" t="t" r="r" b="b"/>
            <a:pathLst>
              <a:path w="625082" h="171116">
                <a:moveTo>
                  <a:pt x="0" y="0"/>
                </a:moveTo>
                <a:lnTo>
                  <a:pt x="625083" y="0"/>
                </a:lnTo>
                <a:lnTo>
                  <a:pt x="625083" y="171116"/>
                </a:lnTo>
                <a:lnTo>
                  <a:pt x="0" y="1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599" b="-70887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7480415" y="7602134"/>
            <a:ext cx="11302529" cy="1656166"/>
            <a:chOff x="0" y="0"/>
            <a:chExt cx="2976798" cy="4361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76798" cy="436192"/>
            </a:xfrm>
            <a:custGeom>
              <a:avLst/>
              <a:gdLst/>
              <a:ahLst/>
              <a:cxnLst/>
              <a:rect l="l" t="t" r="r" b="b"/>
              <a:pathLst>
                <a:path w="2976798" h="436192">
                  <a:moveTo>
                    <a:pt x="23974" y="0"/>
                  </a:moveTo>
                  <a:lnTo>
                    <a:pt x="2952824" y="0"/>
                  </a:lnTo>
                  <a:cubicBezTo>
                    <a:pt x="2966064" y="0"/>
                    <a:pt x="2976798" y="10734"/>
                    <a:pt x="2976798" y="23974"/>
                  </a:cubicBezTo>
                  <a:lnTo>
                    <a:pt x="2976798" y="412218"/>
                  </a:lnTo>
                  <a:cubicBezTo>
                    <a:pt x="2976798" y="425458"/>
                    <a:pt x="2966064" y="436192"/>
                    <a:pt x="2952824" y="436192"/>
                  </a:cubicBezTo>
                  <a:lnTo>
                    <a:pt x="23974" y="436192"/>
                  </a:lnTo>
                  <a:cubicBezTo>
                    <a:pt x="10734" y="436192"/>
                    <a:pt x="0" y="425458"/>
                    <a:pt x="0" y="412218"/>
                  </a:cubicBezTo>
                  <a:lnTo>
                    <a:pt x="0" y="23974"/>
                  </a:lnTo>
                  <a:cubicBezTo>
                    <a:pt x="0" y="10734"/>
                    <a:pt x="10734" y="0"/>
                    <a:pt x="2397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9E324E">
                    <a:alpha val="100000"/>
                  </a:srgbClr>
                </a:gs>
                <a:gs pos="100000">
                  <a:srgbClr val="DC8CA0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2976798" cy="512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254678" y="7766642"/>
            <a:ext cx="9287260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>
                <a:solidFill>
                  <a:srgbClr val="FFFFFF"/>
                </a:solidFill>
                <a:latin typeface="Rustico 2"/>
                <a:ea typeface="Rustico 2"/>
                <a:cs typeface="Rustico 2"/>
                <a:sym typeface="Rustico 2"/>
              </a:rPr>
              <a:t>Challenge Partners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44497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4978" cy="812800"/>
            </a:xfrm>
            <a:custGeom>
              <a:avLst/>
              <a:gdLst/>
              <a:ahLst/>
              <a:cxnLst/>
              <a:rect l="l" t="t" r="r" b="b"/>
              <a:pathLst>
                <a:path w="1444978" h="812800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t="-3317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5529575" y="7925323"/>
            <a:ext cx="12758425" cy="1681099"/>
            <a:chOff x="0" y="0"/>
            <a:chExt cx="3360244" cy="4427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60244" cy="442759"/>
            </a:xfrm>
            <a:custGeom>
              <a:avLst/>
              <a:gdLst/>
              <a:ahLst/>
              <a:cxnLst/>
              <a:rect l="l" t="t" r="r" b="b"/>
              <a:pathLst>
                <a:path w="3360244" h="442759">
                  <a:moveTo>
                    <a:pt x="21238" y="0"/>
                  </a:moveTo>
                  <a:lnTo>
                    <a:pt x="3339005" y="0"/>
                  </a:lnTo>
                  <a:cubicBezTo>
                    <a:pt x="3344638" y="0"/>
                    <a:pt x="3350040" y="2238"/>
                    <a:pt x="3354023" y="6221"/>
                  </a:cubicBezTo>
                  <a:cubicBezTo>
                    <a:pt x="3358006" y="10204"/>
                    <a:pt x="3360244" y="15606"/>
                    <a:pt x="3360244" y="21238"/>
                  </a:cubicBezTo>
                  <a:lnTo>
                    <a:pt x="3360244" y="421520"/>
                  </a:lnTo>
                  <a:cubicBezTo>
                    <a:pt x="3360244" y="433250"/>
                    <a:pt x="3350735" y="442759"/>
                    <a:pt x="3339005" y="442759"/>
                  </a:cubicBezTo>
                  <a:lnTo>
                    <a:pt x="21238" y="442759"/>
                  </a:lnTo>
                  <a:cubicBezTo>
                    <a:pt x="9509" y="442759"/>
                    <a:pt x="0" y="433250"/>
                    <a:pt x="0" y="421520"/>
                  </a:cubicBezTo>
                  <a:lnTo>
                    <a:pt x="0" y="21238"/>
                  </a:lnTo>
                  <a:cubicBezTo>
                    <a:pt x="0" y="9509"/>
                    <a:pt x="9509" y="0"/>
                    <a:pt x="2123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3005D">
                    <a:alpha val="100000"/>
                  </a:srgbClr>
                </a:gs>
                <a:gs pos="100000">
                  <a:srgbClr val="1766CC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3360244" cy="518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334188" y="8228473"/>
            <a:ext cx="11953812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FFFFFF"/>
                </a:solidFill>
                <a:latin typeface="Rustico 2"/>
                <a:ea typeface="Rustico 2"/>
                <a:cs typeface="Rustico 2"/>
                <a:sym typeface="Rustico 2"/>
              </a:rPr>
              <a:t>ADVENTURE JOURNEY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832357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10875524" y="3385889"/>
            <a:ext cx="6383776" cy="5374113"/>
            <a:chOff x="0" y="0"/>
            <a:chExt cx="2081606" cy="17523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81606" cy="1752378"/>
            </a:xfrm>
            <a:custGeom>
              <a:avLst/>
              <a:gdLst/>
              <a:ahLst/>
              <a:cxnLst/>
              <a:rect l="l" t="t" r="r" b="b"/>
              <a:pathLst>
                <a:path w="2081606" h="1752378">
                  <a:moveTo>
                    <a:pt x="48510" y="0"/>
                  </a:moveTo>
                  <a:lnTo>
                    <a:pt x="2033096" y="0"/>
                  </a:lnTo>
                  <a:cubicBezTo>
                    <a:pt x="2045962" y="0"/>
                    <a:pt x="2058301" y="5111"/>
                    <a:pt x="2067398" y="14208"/>
                  </a:cubicBezTo>
                  <a:cubicBezTo>
                    <a:pt x="2076495" y="23306"/>
                    <a:pt x="2081606" y="35644"/>
                    <a:pt x="2081606" y="48510"/>
                  </a:cubicBezTo>
                  <a:lnTo>
                    <a:pt x="2081606" y="1703868"/>
                  </a:lnTo>
                  <a:cubicBezTo>
                    <a:pt x="2081606" y="1716733"/>
                    <a:pt x="2076495" y="1729072"/>
                    <a:pt x="2067398" y="1738169"/>
                  </a:cubicBezTo>
                  <a:cubicBezTo>
                    <a:pt x="2058301" y="1747267"/>
                    <a:pt x="2045962" y="1752378"/>
                    <a:pt x="2033096" y="1752378"/>
                  </a:cubicBezTo>
                  <a:lnTo>
                    <a:pt x="48510" y="1752378"/>
                  </a:lnTo>
                  <a:cubicBezTo>
                    <a:pt x="35644" y="1752378"/>
                    <a:pt x="23306" y="1747267"/>
                    <a:pt x="14208" y="1738169"/>
                  </a:cubicBezTo>
                  <a:cubicBezTo>
                    <a:pt x="5111" y="1729072"/>
                    <a:pt x="0" y="1716733"/>
                    <a:pt x="0" y="1703868"/>
                  </a:cubicBezTo>
                  <a:lnTo>
                    <a:pt x="0" y="48510"/>
                  </a:lnTo>
                  <a:cubicBezTo>
                    <a:pt x="0" y="35644"/>
                    <a:pt x="5111" y="23306"/>
                    <a:pt x="14208" y="14208"/>
                  </a:cubicBezTo>
                  <a:cubicBezTo>
                    <a:pt x="23306" y="5111"/>
                    <a:pt x="35644" y="0"/>
                    <a:pt x="485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2081606" cy="18285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2145174">
            <a:off x="-378325" y="-288875"/>
            <a:ext cx="3011234" cy="2915813"/>
          </a:xfrm>
          <a:custGeom>
            <a:avLst/>
            <a:gdLst/>
            <a:ahLst/>
            <a:cxnLst/>
            <a:rect l="l" t="t" r="r" b="b"/>
            <a:pathLst>
              <a:path w="3011234" h="2915813">
                <a:moveTo>
                  <a:pt x="0" y="0"/>
                </a:moveTo>
                <a:lnTo>
                  <a:pt x="3011233" y="0"/>
                </a:lnTo>
                <a:lnTo>
                  <a:pt x="3011233" y="2915813"/>
                </a:lnTo>
                <a:lnTo>
                  <a:pt x="0" y="29158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1130645" y="3723686"/>
            <a:ext cx="5873533" cy="4617569"/>
          </a:xfrm>
          <a:custGeom>
            <a:avLst/>
            <a:gdLst/>
            <a:ahLst/>
            <a:cxnLst/>
            <a:rect l="l" t="t" r="r" b="b"/>
            <a:pathLst>
              <a:path w="5873533" h="4617569">
                <a:moveTo>
                  <a:pt x="0" y="0"/>
                </a:moveTo>
                <a:lnTo>
                  <a:pt x="5873533" y="0"/>
                </a:lnTo>
                <a:lnTo>
                  <a:pt x="5873533" y="4617569"/>
                </a:lnTo>
                <a:lnTo>
                  <a:pt x="0" y="46175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895" t="-10002" r="-24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533965" y="7299502"/>
            <a:ext cx="8704300" cy="146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Bonding experience with your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peers and PAL/s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33965" y="3571286"/>
            <a:ext cx="8315290" cy="146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Discover the great outdoors and go outside of your comfort zone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33965" y="5435394"/>
            <a:ext cx="8977411" cy="146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O</a:t>
            </a:r>
            <a:r>
              <a:rPr lang="en-US" sz="3999" u="none" strike="noStrike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utdoor skills, team work and leadership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01008" y="866775"/>
            <a:ext cx="11925207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ADVENTURE JOURNEY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763" y="66451"/>
            <a:ext cx="18271972" cy="10109345"/>
            <a:chOff x="0" y="0"/>
            <a:chExt cx="24362629" cy="13479127"/>
          </a:xfrm>
        </p:grpSpPr>
        <p:grpSp>
          <p:nvGrpSpPr>
            <p:cNvPr id="3" name="Group 3"/>
            <p:cNvGrpSpPr/>
            <p:nvPr/>
          </p:nvGrpSpPr>
          <p:grpSpPr>
            <a:xfrm>
              <a:off x="3448219" y="423254"/>
              <a:ext cx="6062471" cy="4562341"/>
              <a:chOff x="0" y="0"/>
              <a:chExt cx="1197525" cy="90120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197525" cy="901203"/>
              </a:xfrm>
              <a:custGeom>
                <a:avLst/>
                <a:gdLst/>
                <a:ahLst/>
                <a:cxnLst/>
                <a:rect l="l" t="t" r="r" b="b"/>
                <a:pathLst>
                  <a:path w="1197525" h="901203">
                    <a:moveTo>
                      <a:pt x="0" y="0"/>
                    </a:moveTo>
                    <a:lnTo>
                      <a:pt x="1197525" y="0"/>
                    </a:lnTo>
                    <a:lnTo>
                      <a:pt x="1197525" y="901203"/>
                    </a:lnTo>
                    <a:lnTo>
                      <a:pt x="0" y="901203"/>
                    </a:lnTo>
                    <a:close/>
                  </a:path>
                </a:pathLst>
              </a:custGeom>
              <a:solidFill>
                <a:srgbClr val="42337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76200"/>
                <a:ext cx="1197525" cy="977403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7158680" y="1563699"/>
              <a:ext cx="1812120" cy="1812120"/>
            </a:xfrm>
            <a:custGeom>
              <a:avLst/>
              <a:gdLst/>
              <a:ahLst/>
              <a:cxnLst/>
              <a:rect l="l" t="t" r="r" b="b"/>
              <a:pathLst>
                <a:path w="1812120" h="1812120">
                  <a:moveTo>
                    <a:pt x="0" y="0"/>
                  </a:moveTo>
                  <a:lnTo>
                    <a:pt x="1812120" y="0"/>
                  </a:lnTo>
                  <a:lnTo>
                    <a:pt x="1812120" y="1812120"/>
                  </a:lnTo>
                  <a:lnTo>
                    <a:pt x="0" y="1812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5505974" y="1563699"/>
              <a:ext cx="1812120" cy="1812120"/>
            </a:xfrm>
            <a:custGeom>
              <a:avLst/>
              <a:gdLst/>
              <a:ahLst/>
              <a:cxnLst/>
              <a:rect l="l" t="t" r="r" b="b"/>
              <a:pathLst>
                <a:path w="1812120" h="1812120">
                  <a:moveTo>
                    <a:pt x="0" y="0"/>
                  </a:moveTo>
                  <a:lnTo>
                    <a:pt x="1812121" y="0"/>
                  </a:lnTo>
                  <a:lnTo>
                    <a:pt x="1812121" y="1812120"/>
                  </a:lnTo>
                  <a:lnTo>
                    <a:pt x="0" y="1812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/>
            <p:cNvSpPr/>
            <p:nvPr/>
          </p:nvSpPr>
          <p:spPr>
            <a:xfrm>
              <a:off x="3881897" y="1563699"/>
              <a:ext cx="1812120" cy="1812120"/>
            </a:xfrm>
            <a:custGeom>
              <a:avLst/>
              <a:gdLst/>
              <a:ahLst/>
              <a:cxnLst/>
              <a:rect l="l" t="t" r="r" b="b"/>
              <a:pathLst>
                <a:path w="1812120" h="1812120">
                  <a:moveTo>
                    <a:pt x="0" y="0"/>
                  </a:moveTo>
                  <a:lnTo>
                    <a:pt x="1812120" y="0"/>
                  </a:lnTo>
                  <a:lnTo>
                    <a:pt x="1812120" y="1812120"/>
                  </a:lnTo>
                  <a:lnTo>
                    <a:pt x="0" y="1812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953190" y="3222464"/>
              <a:ext cx="1469527" cy="6226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99"/>
                </a:lnSpc>
              </a:pPr>
              <a:r>
                <a:rPr lang="en-US" sz="1499" b="1">
                  <a:solidFill>
                    <a:srgbClr val="FDF7E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Physical</a:t>
              </a:r>
            </a:p>
            <a:p>
              <a:pPr algn="ctr">
                <a:lnSpc>
                  <a:spcPts val="1799"/>
                </a:lnSpc>
              </a:pPr>
              <a:r>
                <a:rPr lang="en-US" sz="1499" b="1">
                  <a:solidFill>
                    <a:srgbClr val="FDF7E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Recreation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570331" y="3222464"/>
              <a:ext cx="1469527" cy="6226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99"/>
                </a:lnSpc>
              </a:pPr>
              <a:r>
                <a:rPr lang="en-US" sz="1499" b="1">
                  <a:solidFill>
                    <a:srgbClr val="FDF7E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Personal</a:t>
              </a:r>
            </a:p>
            <a:p>
              <a:pPr algn="ctr">
                <a:lnSpc>
                  <a:spcPts val="1799"/>
                </a:lnSpc>
              </a:pPr>
              <a:r>
                <a:rPr lang="en-US" sz="1499" b="1">
                  <a:solidFill>
                    <a:srgbClr val="FDF7E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Skill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265620" y="3222464"/>
              <a:ext cx="1469527" cy="6226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99"/>
                </a:lnSpc>
              </a:pPr>
              <a:r>
                <a:rPr lang="en-US" sz="1499" b="1">
                  <a:solidFill>
                    <a:srgbClr val="FDF7E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Community</a:t>
              </a:r>
            </a:p>
            <a:p>
              <a:pPr algn="ctr">
                <a:lnSpc>
                  <a:spcPts val="1799"/>
                </a:lnSpc>
              </a:pPr>
              <a:r>
                <a:rPr lang="en-US" sz="1499" b="1">
                  <a:solidFill>
                    <a:srgbClr val="FDF7E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Involvement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3881897" y="5518995"/>
              <a:ext cx="3224169" cy="1924922"/>
              <a:chOff x="0" y="0"/>
              <a:chExt cx="680704" cy="4064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68070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680704" h="406400">
                    <a:moveTo>
                      <a:pt x="477504" y="0"/>
                    </a:moveTo>
                    <a:lnTo>
                      <a:pt x="0" y="0"/>
                    </a:lnTo>
                    <a:lnTo>
                      <a:pt x="0" y="406400"/>
                    </a:lnTo>
                    <a:lnTo>
                      <a:pt x="477504" y="406400"/>
                    </a:lnTo>
                    <a:lnTo>
                      <a:pt x="680704" y="203200"/>
                    </a:lnTo>
                    <a:lnTo>
                      <a:pt x="477504" y="0"/>
                    </a:lnTo>
                    <a:close/>
                  </a:path>
                </a:pathLst>
              </a:custGeom>
              <a:solidFill>
                <a:srgbClr val="42337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76200"/>
                <a:ext cx="566404" cy="482600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881897" y="8021103"/>
              <a:ext cx="3224169" cy="1924922"/>
              <a:chOff x="0" y="0"/>
              <a:chExt cx="680704" cy="4064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68070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680704" h="406400">
                    <a:moveTo>
                      <a:pt x="477504" y="0"/>
                    </a:moveTo>
                    <a:lnTo>
                      <a:pt x="0" y="0"/>
                    </a:lnTo>
                    <a:lnTo>
                      <a:pt x="0" y="406400"/>
                    </a:lnTo>
                    <a:lnTo>
                      <a:pt x="477504" y="406400"/>
                    </a:lnTo>
                    <a:lnTo>
                      <a:pt x="680704" y="203200"/>
                    </a:lnTo>
                    <a:lnTo>
                      <a:pt x="477504" y="0"/>
                    </a:lnTo>
                    <a:close/>
                  </a:path>
                </a:pathLst>
              </a:custGeom>
              <a:solidFill>
                <a:srgbClr val="42337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76200"/>
                <a:ext cx="566404" cy="482600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881897" y="10571288"/>
              <a:ext cx="3224169" cy="1924922"/>
              <a:chOff x="0" y="0"/>
              <a:chExt cx="680704" cy="4064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8070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680704" h="406400">
                    <a:moveTo>
                      <a:pt x="477504" y="0"/>
                    </a:moveTo>
                    <a:lnTo>
                      <a:pt x="0" y="0"/>
                    </a:lnTo>
                    <a:lnTo>
                      <a:pt x="0" y="406400"/>
                    </a:lnTo>
                    <a:lnTo>
                      <a:pt x="477504" y="406400"/>
                    </a:lnTo>
                    <a:lnTo>
                      <a:pt x="680704" y="203200"/>
                    </a:lnTo>
                    <a:lnTo>
                      <a:pt x="477504" y="0"/>
                    </a:lnTo>
                    <a:close/>
                  </a:path>
                </a:pathLst>
              </a:custGeom>
              <a:solidFill>
                <a:srgbClr val="42337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76200"/>
                <a:ext cx="566404" cy="482600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8923647" y="5993994"/>
              <a:ext cx="1197849" cy="1182604"/>
            </a:xfrm>
            <a:custGeom>
              <a:avLst/>
              <a:gdLst/>
              <a:ahLst/>
              <a:cxnLst/>
              <a:rect l="l" t="t" r="r" b="b"/>
              <a:pathLst>
                <a:path w="1197849" h="1182604">
                  <a:moveTo>
                    <a:pt x="0" y="0"/>
                  </a:moveTo>
                  <a:lnTo>
                    <a:pt x="1197849" y="0"/>
                  </a:lnTo>
                  <a:lnTo>
                    <a:pt x="1197849" y="1182604"/>
                  </a:lnTo>
                  <a:lnTo>
                    <a:pt x="0" y="1182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8947411" y="8496102"/>
              <a:ext cx="1197849" cy="1182604"/>
            </a:xfrm>
            <a:custGeom>
              <a:avLst/>
              <a:gdLst/>
              <a:ahLst/>
              <a:cxnLst/>
              <a:rect l="l" t="t" r="r" b="b"/>
              <a:pathLst>
                <a:path w="1197849" h="1182604">
                  <a:moveTo>
                    <a:pt x="0" y="0"/>
                  </a:moveTo>
                  <a:lnTo>
                    <a:pt x="1197850" y="0"/>
                  </a:lnTo>
                  <a:lnTo>
                    <a:pt x="1197850" y="1182604"/>
                  </a:lnTo>
                  <a:lnTo>
                    <a:pt x="0" y="1182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8911765" y="10942447"/>
              <a:ext cx="1197849" cy="1182604"/>
            </a:xfrm>
            <a:custGeom>
              <a:avLst/>
              <a:gdLst/>
              <a:ahLst/>
              <a:cxnLst/>
              <a:rect l="l" t="t" r="r" b="b"/>
              <a:pathLst>
                <a:path w="1197849" h="1182604">
                  <a:moveTo>
                    <a:pt x="0" y="0"/>
                  </a:moveTo>
                  <a:lnTo>
                    <a:pt x="1197849" y="0"/>
                  </a:lnTo>
                  <a:lnTo>
                    <a:pt x="1197849" y="1182604"/>
                  </a:lnTo>
                  <a:lnTo>
                    <a:pt x="0" y="1182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3448219" y="423254"/>
              <a:ext cx="0" cy="4562341"/>
            </a:xfrm>
            <a:prstGeom prst="line">
              <a:avLst/>
            </a:prstGeom>
            <a:ln w="47529" cap="flat">
              <a:solidFill>
                <a:srgbClr val="AA8C2C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9529385" y="423254"/>
              <a:ext cx="0" cy="4562341"/>
            </a:xfrm>
            <a:prstGeom prst="line">
              <a:avLst/>
            </a:prstGeom>
            <a:ln w="47529" cap="flat">
              <a:solidFill>
                <a:srgbClr val="AA8C2C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/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10526621" y="6660535"/>
              <a:ext cx="2612725" cy="835674"/>
              <a:chOff x="0" y="0"/>
              <a:chExt cx="551613" cy="176432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551613" cy="176432"/>
              </a:xfrm>
              <a:custGeom>
                <a:avLst/>
                <a:gdLst/>
                <a:ahLst/>
                <a:cxnLst/>
                <a:rect l="l" t="t" r="r" b="b"/>
                <a:pathLst>
                  <a:path w="551613" h="176432">
                    <a:moveTo>
                      <a:pt x="36965" y="0"/>
                    </a:moveTo>
                    <a:lnTo>
                      <a:pt x="514648" y="0"/>
                    </a:lnTo>
                    <a:cubicBezTo>
                      <a:pt x="535063" y="0"/>
                      <a:pt x="551613" y="16550"/>
                      <a:pt x="551613" y="36965"/>
                    </a:cubicBezTo>
                    <a:lnTo>
                      <a:pt x="551613" y="139467"/>
                    </a:lnTo>
                    <a:cubicBezTo>
                      <a:pt x="551613" y="159882"/>
                      <a:pt x="535063" y="176432"/>
                      <a:pt x="514648" y="176432"/>
                    </a:cubicBezTo>
                    <a:lnTo>
                      <a:pt x="36965" y="176432"/>
                    </a:lnTo>
                    <a:cubicBezTo>
                      <a:pt x="16550" y="176432"/>
                      <a:pt x="0" y="159882"/>
                      <a:pt x="0" y="139467"/>
                    </a:cubicBezTo>
                    <a:lnTo>
                      <a:pt x="0" y="36965"/>
                    </a:lnTo>
                    <a:cubicBezTo>
                      <a:pt x="0" y="16550"/>
                      <a:pt x="16550" y="0"/>
                      <a:pt x="36965" y="0"/>
                    </a:cubicBezTo>
                    <a:close/>
                  </a:path>
                </a:pathLst>
              </a:custGeom>
              <a:solidFill>
                <a:srgbClr val="42337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76200"/>
                <a:ext cx="551613" cy="252632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19227599" y="6393809"/>
              <a:ext cx="4814846" cy="4814846"/>
            </a:xfrm>
            <a:custGeom>
              <a:avLst/>
              <a:gdLst/>
              <a:ahLst/>
              <a:cxnLst/>
              <a:rect l="l" t="t" r="r" b="b"/>
              <a:pathLst>
                <a:path w="4814846" h="4814846">
                  <a:moveTo>
                    <a:pt x="0" y="0"/>
                  </a:moveTo>
                  <a:lnTo>
                    <a:pt x="4814846" y="0"/>
                  </a:lnTo>
                  <a:lnTo>
                    <a:pt x="4814846" y="4814846"/>
                  </a:lnTo>
                  <a:lnTo>
                    <a:pt x="0" y="4814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30" name="Group 30"/>
            <p:cNvGrpSpPr/>
            <p:nvPr/>
          </p:nvGrpSpPr>
          <p:grpSpPr>
            <a:xfrm>
              <a:off x="19062909" y="10296655"/>
              <a:ext cx="5030336" cy="2534270"/>
              <a:chOff x="0" y="0"/>
              <a:chExt cx="1062032" cy="53504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062032" cy="535049"/>
              </a:xfrm>
              <a:custGeom>
                <a:avLst/>
                <a:gdLst/>
                <a:ahLst/>
                <a:cxnLst/>
                <a:rect l="l" t="t" r="r" b="b"/>
                <a:pathLst>
                  <a:path w="1062032" h="535049">
                    <a:moveTo>
                      <a:pt x="42238" y="0"/>
                    </a:moveTo>
                    <a:lnTo>
                      <a:pt x="1019793" y="0"/>
                    </a:lnTo>
                    <a:cubicBezTo>
                      <a:pt x="1030996" y="0"/>
                      <a:pt x="1041739" y="4450"/>
                      <a:pt x="1049660" y="12371"/>
                    </a:cubicBezTo>
                    <a:cubicBezTo>
                      <a:pt x="1057582" y="20293"/>
                      <a:pt x="1062032" y="31036"/>
                      <a:pt x="1062032" y="42238"/>
                    </a:cubicBezTo>
                    <a:lnTo>
                      <a:pt x="1062032" y="492810"/>
                    </a:lnTo>
                    <a:cubicBezTo>
                      <a:pt x="1062032" y="504013"/>
                      <a:pt x="1057582" y="514756"/>
                      <a:pt x="1049660" y="522677"/>
                    </a:cubicBezTo>
                    <a:cubicBezTo>
                      <a:pt x="1041739" y="530599"/>
                      <a:pt x="1030996" y="535049"/>
                      <a:pt x="1019793" y="535049"/>
                    </a:cubicBezTo>
                    <a:lnTo>
                      <a:pt x="42238" y="535049"/>
                    </a:lnTo>
                    <a:cubicBezTo>
                      <a:pt x="31036" y="535049"/>
                      <a:pt x="20293" y="530599"/>
                      <a:pt x="12371" y="522677"/>
                    </a:cubicBezTo>
                    <a:cubicBezTo>
                      <a:pt x="4450" y="514756"/>
                      <a:pt x="0" y="504013"/>
                      <a:pt x="0" y="492810"/>
                    </a:cubicBezTo>
                    <a:lnTo>
                      <a:pt x="0" y="42238"/>
                    </a:lnTo>
                    <a:cubicBezTo>
                      <a:pt x="0" y="31036"/>
                      <a:pt x="4450" y="20293"/>
                      <a:pt x="12371" y="12371"/>
                    </a:cubicBezTo>
                    <a:cubicBezTo>
                      <a:pt x="20293" y="4450"/>
                      <a:pt x="31036" y="0"/>
                      <a:pt x="42238" y="0"/>
                    </a:cubicBezTo>
                    <a:close/>
                  </a:path>
                </a:pathLst>
              </a:custGeom>
              <a:solidFill>
                <a:srgbClr val="42337D"/>
              </a:solidFill>
              <a:ln w="47625" cap="rnd">
                <a:solidFill>
                  <a:srgbClr val="D3AF37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76200"/>
                <a:ext cx="1062032" cy="611249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3" name="Freeform 33"/>
            <p:cNvSpPr/>
            <p:nvPr/>
          </p:nvSpPr>
          <p:spPr>
            <a:xfrm>
              <a:off x="13325612" y="5763436"/>
              <a:ext cx="6770583" cy="7715691"/>
            </a:xfrm>
            <a:custGeom>
              <a:avLst/>
              <a:gdLst/>
              <a:ahLst/>
              <a:cxnLst/>
              <a:rect l="l" t="t" r="r" b="b"/>
              <a:pathLst>
                <a:path w="6770583" h="7715691">
                  <a:moveTo>
                    <a:pt x="0" y="0"/>
                  </a:moveTo>
                  <a:lnTo>
                    <a:pt x="6770582" y="0"/>
                  </a:lnTo>
                  <a:lnTo>
                    <a:pt x="6770582" y="7715691"/>
                  </a:lnTo>
                  <a:lnTo>
                    <a:pt x="0" y="7715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603" r="-4355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4"/>
            <p:cNvSpPr/>
            <p:nvPr/>
          </p:nvSpPr>
          <p:spPr>
            <a:xfrm rot="2343463">
              <a:off x="12632950" y="8006359"/>
              <a:ext cx="1159807" cy="858257"/>
            </a:xfrm>
            <a:custGeom>
              <a:avLst/>
              <a:gdLst/>
              <a:ahLst/>
              <a:cxnLst/>
              <a:rect l="l" t="t" r="r" b="b"/>
              <a:pathLst>
                <a:path w="1159807" h="858257">
                  <a:moveTo>
                    <a:pt x="0" y="0"/>
                  </a:moveTo>
                  <a:lnTo>
                    <a:pt x="1159807" y="0"/>
                  </a:lnTo>
                  <a:lnTo>
                    <a:pt x="1159807" y="858257"/>
                  </a:lnTo>
                  <a:lnTo>
                    <a:pt x="0" y="858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647032" y="6567918"/>
              <a:ext cx="2737749" cy="851482"/>
              <a:chOff x="0" y="0"/>
              <a:chExt cx="812800" cy="252793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25279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52793">
                    <a:moveTo>
                      <a:pt x="91719" y="0"/>
                    </a:moveTo>
                    <a:lnTo>
                      <a:pt x="721081" y="0"/>
                    </a:lnTo>
                    <a:cubicBezTo>
                      <a:pt x="745406" y="0"/>
                      <a:pt x="768735" y="9663"/>
                      <a:pt x="785936" y="26864"/>
                    </a:cubicBezTo>
                    <a:cubicBezTo>
                      <a:pt x="803137" y="44065"/>
                      <a:pt x="812800" y="67394"/>
                      <a:pt x="812800" y="91719"/>
                    </a:cubicBezTo>
                    <a:lnTo>
                      <a:pt x="812800" y="161074"/>
                    </a:lnTo>
                    <a:cubicBezTo>
                      <a:pt x="812800" y="185399"/>
                      <a:pt x="803137" y="208729"/>
                      <a:pt x="785936" y="225929"/>
                    </a:cubicBezTo>
                    <a:cubicBezTo>
                      <a:pt x="768735" y="243130"/>
                      <a:pt x="745406" y="252793"/>
                      <a:pt x="721081" y="252793"/>
                    </a:cubicBezTo>
                    <a:lnTo>
                      <a:pt x="91719" y="252793"/>
                    </a:lnTo>
                    <a:cubicBezTo>
                      <a:pt x="67394" y="252793"/>
                      <a:pt x="44065" y="243130"/>
                      <a:pt x="26864" y="225929"/>
                    </a:cubicBezTo>
                    <a:cubicBezTo>
                      <a:pt x="9663" y="208729"/>
                      <a:pt x="0" y="185399"/>
                      <a:pt x="0" y="161074"/>
                    </a:cubicBezTo>
                    <a:lnTo>
                      <a:pt x="0" y="91719"/>
                    </a:lnTo>
                    <a:cubicBezTo>
                      <a:pt x="0" y="67394"/>
                      <a:pt x="9663" y="44065"/>
                      <a:pt x="26864" y="26864"/>
                    </a:cubicBezTo>
                    <a:cubicBezTo>
                      <a:pt x="44065" y="9663"/>
                      <a:pt x="67394" y="0"/>
                      <a:pt x="91719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AA8C2C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0" y="-76200"/>
                <a:ext cx="812800" cy="328993"/>
              </a:xfrm>
              <a:prstGeom prst="rect">
                <a:avLst/>
              </a:prstGeom>
            </p:spPr>
            <p:txBody>
              <a:bodyPr lIns="36126" tIns="36126" rIns="36126" bIns="3612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8" name="AutoShape 38"/>
            <p:cNvSpPr/>
            <p:nvPr/>
          </p:nvSpPr>
          <p:spPr>
            <a:xfrm>
              <a:off x="1950800" y="6589065"/>
              <a:ext cx="0" cy="809188"/>
            </a:xfrm>
            <a:prstGeom prst="line">
              <a:avLst/>
            </a:prstGeom>
            <a:ln w="35647" cap="flat">
              <a:solidFill>
                <a:srgbClr val="AA8C2C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79472" y="6630519"/>
              <a:ext cx="735246" cy="512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9"/>
                </a:lnSpc>
              </a:pPr>
              <a:r>
                <a:rPr lang="en-US" sz="2118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14+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922228" y="7018563"/>
              <a:ext cx="649735" cy="252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4"/>
                </a:lnSpc>
              </a:pPr>
              <a:r>
                <a:rPr lang="en-US" sz="1010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Min age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309919" y="6630519"/>
              <a:ext cx="735246" cy="512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9"/>
                </a:lnSpc>
              </a:pPr>
              <a:r>
                <a:rPr lang="en-US" sz="2118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€15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2184904" y="7018563"/>
              <a:ext cx="985276" cy="252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4"/>
                </a:lnSpc>
              </a:pPr>
              <a:r>
                <a:rPr lang="en-US" sz="1010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Registration</a:t>
              </a:r>
            </a:p>
          </p:txBody>
        </p:sp>
        <p:grpSp>
          <p:nvGrpSpPr>
            <p:cNvPr id="43" name="Group 43"/>
            <p:cNvGrpSpPr/>
            <p:nvPr/>
          </p:nvGrpSpPr>
          <p:grpSpPr>
            <a:xfrm>
              <a:off x="647032" y="9052773"/>
              <a:ext cx="2737749" cy="851482"/>
              <a:chOff x="0" y="0"/>
              <a:chExt cx="812800" cy="252793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812800" cy="25279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52793">
                    <a:moveTo>
                      <a:pt x="91719" y="0"/>
                    </a:moveTo>
                    <a:lnTo>
                      <a:pt x="721081" y="0"/>
                    </a:lnTo>
                    <a:cubicBezTo>
                      <a:pt x="745406" y="0"/>
                      <a:pt x="768735" y="9663"/>
                      <a:pt x="785936" y="26864"/>
                    </a:cubicBezTo>
                    <a:cubicBezTo>
                      <a:pt x="803137" y="44065"/>
                      <a:pt x="812800" y="67394"/>
                      <a:pt x="812800" y="91719"/>
                    </a:cubicBezTo>
                    <a:lnTo>
                      <a:pt x="812800" y="161074"/>
                    </a:lnTo>
                    <a:cubicBezTo>
                      <a:pt x="812800" y="185399"/>
                      <a:pt x="803137" y="208729"/>
                      <a:pt x="785936" y="225929"/>
                    </a:cubicBezTo>
                    <a:cubicBezTo>
                      <a:pt x="768735" y="243130"/>
                      <a:pt x="745406" y="252793"/>
                      <a:pt x="721081" y="252793"/>
                    </a:cubicBezTo>
                    <a:lnTo>
                      <a:pt x="91719" y="252793"/>
                    </a:lnTo>
                    <a:cubicBezTo>
                      <a:pt x="67394" y="252793"/>
                      <a:pt x="44065" y="243130"/>
                      <a:pt x="26864" y="225929"/>
                    </a:cubicBezTo>
                    <a:cubicBezTo>
                      <a:pt x="9663" y="208729"/>
                      <a:pt x="0" y="185399"/>
                      <a:pt x="0" y="161074"/>
                    </a:cubicBezTo>
                    <a:lnTo>
                      <a:pt x="0" y="91719"/>
                    </a:lnTo>
                    <a:cubicBezTo>
                      <a:pt x="0" y="67394"/>
                      <a:pt x="9663" y="44065"/>
                      <a:pt x="26864" y="26864"/>
                    </a:cubicBezTo>
                    <a:cubicBezTo>
                      <a:pt x="44065" y="9663"/>
                      <a:pt x="67394" y="0"/>
                      <a:pt x="91719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D9D9D9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0" y="-76200"/>
                <a:ext cx="812800" cy="328993"/>
              </a:xfrm>
              <a:prstGeom prst="rect">
                <a:avLst/>
              </a:prstGeom>
            </p:spPr>
            <p:txBody>
              <a:bodyPr lIns="36126" tIns="36126" rIns="36126" bIns="3612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6" name="AutoShape 46"/>
            <p:cNvSpPr/>
            <p:nvPr/>
          </p:nvSpPr>
          <p:spPr>
            <a:xfrm>
              <a:off x="1950800" y="9073920"/>
              <a:ext cx="0" cy="809188"/>
            </a:xfrm>
            <a:prstGeom prst="line">
              <a:avLst/>
            </a:prstGeom>
            <a:ln w="35647" cap="flat">
              <a:solidFill>
                <a:srgbClr val="D9D9D9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879472" y="9115374"/>
              <a:ext cx="735246" cy="512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9"/>
                </a:lnSpc>
              </a:pPr>
              <a:r>
                <a:rPr lang="en-US" sz="2118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15+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922228" y="9503418"/>
              <a:ext cx="649735" cy="252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4"/>
                </a:lnSpc>
              </a:pPr>
              <a:r>
                <a:rPr lang="en-US" sz="1010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Min age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2309919" y="9115374"/>
              <a:ext cx="735246" cy="512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9"/>
                </a:lnSpc>
              </a:pPr>
              <a:r>
                <a:rPr lang="en-US" sz="2118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€20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2184904" y="9503418"/>
              <a:ext cx="985276" cy="252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4"/>
                </a:lnSpc>
              </a:pPr>
              <a:r>
                <a:rPr lang="en-US" sz="1010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Registration</a:t>
              </a:r>
            </a:p>
          </p:txBody>
        </p:sp>
        <p:grpSp>
          <p:nvGrpSpPr>
            <p:cNvPr id="51" name="Group 51"/>
            <p:cNvGrpSpPr/>
            <p:nvPr/>
          </p:nvGrpSpPr>
          <p:grpSpPr>
            <a:xfrm>
              <a:off x="647032" y="11628284"/>
              <a:ext cx="2737749" cy="851482"/>
              <a:chOff x="0" y="0"/>
              <a:chExt cx="812800" cy="252793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0" y="0"/>
                <a:ext cx="812800" cy="25279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52793">
                    <a:moveTo>
                      <a:pt x="91719" y="0"/>
                    </a:moveTo>
                    <a:lnTo>
                      <a:pt x="721081" y="0"/>
                    </a:lnTo>
                    <a:cubicBezTo>
                      <a:pt x="745406" y="0"/>
                      <a:pt x="768735" y="9663"/>
                      <a:pt x="785936" y="26864"/>
                    </a:cubicBezTo>
                    <a:cubicBezTo>
                      <a:pt x="803137" y="44065"/>
                      <a:pt x="812800" y="67394"/>
                      <a:pt x="812800" y="91719"/>
                    </a:cubicBezTo>
                    <a:lnTo>
                      <a:pt x="812800" y="161074"/>
                    </a:lnTo>
                    <a:cubicBezTo>
                      <a:pt x="812800" y="185399"/>
                      <a:pt x="803137" y="208729"/>
                      <a:pt x="785936" y="225929"/>
                    </a:cubicBezTo>
                    <a:cubicBezTo>
                      <a:pt x="768735" y="243130"/>
                      <a:pt x="745406" y="252793"/>
                      <a:pt x="721081" y="252793"/>
                    </a:cubicBezTo>
                    <a:lnTo>
                      <a:pt x="91719" y="252793"/>
                    </a:lnTo>
                    <a:cubicBezTo>
                      <a:pt x="67394" y="252793"/>
                      <a:pt x="44065" y="243130"/>
                      <a:pt x="26864" y="225929"/>
                    </a:cubicBezTo>
                    <a:cubicBezTo>
                      <a:pt x="9663" y="208729"/>
                      <a:pt x="0" y="185399"/>
                      <a:pt x="0" y="161074"/>
                    </a:cubicBezTo>
                    <a:lnTo>
                      <a:pt x="0" y="91719"/>
                    </a:lnTo>
                    <a:cubicBezTo>
                      <a:pt x="0" y="67394"/>
                      <a:pt x="9663" y="44065"/>
                      <a:pt x="26864" y="26864"/>
                    </a:cubicBezTo>
                    <a:cubicBezTo>
                      <a:pt x="44065" y="9663"/>
                      <a:pt x="67394" y="0"/>
                      <a:pt x="91719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E5CF87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0" y="-76200"/>
                <a:ext cx="812800" cy="328993"/>
              </a:xfrm>
              <a:prstGeom prst="rect">
                <a:avLst/>
              </a:prstGeom>
            </p:spPr>
            <p:txBody>
              <a:bodyPr lIns="36126" tIns="36126" rIns="36126" bIns="3612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4" name="AutoShape 54"/>
            <p:cNvSpPr/>
            <p:nvPr/>
          </p:nvSpPr>
          <p:spPr>
            <a:xfrm>
              <a:off x="1950800" y="11649431"/>
              <a:ext cx="0" cy="809188"/>
            </a:xfrm>
            <a:prstGeom prst="line">
              <a:avLst/>
            </a:prstGeom>
            <a:ln w="35647" cap="flat">
              <a:solidFill>
                <a:srgbClr val="E5CF87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879472" y="11690885"/>
              <a:ext cx="735246" cy="512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9"/>
                </a:lnSpc>
              </a:pPr>
              <a:r>
                <a:rPr lang="en-US" sz="2118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17+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922228" y="12078929"/>
              <a:ext cx="649735" cy="252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4"/>
                </a:lnSpc>
              </a:pPr>
              <a:r>
                <a:rPr lang="en-US" sz="1010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Min age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2309919" y="11690885"/>
              <a:ext cx="735246" cy="512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9"/>
                </a:lnSpc>
              </a:pPr>
              <a:r>
                <a:rPr lang="en-US" sz="2118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€25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2184904" y="12078929"/>
              <a:ext cx="985276" cy="252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4"/>
                </a:lnSpc>
              </a:pPr>
              <a:r>
                <a:rPr lang="en-US" sz="1010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Registration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10311612" y="7561770"/>
              <a:ext cx="1824078" cy="1952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345"/>
                </a:lnSpc>
              </a:pPr>
              <a:r>
                <a:rPr lang="en-US" sz="8103" b="1" spc="-518">
                  <a:solidFill>
                    <a:srgbClr val="A199BE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26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10311612" y="10156771"/>
              <a:ext cx="1824078" cy="1952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345"/>
                </a:lnSpc>
              </a:pPr>
              <a:r>
                <a:rPr lang="en-US" sz="8103" b="1" spc="-518">
                  <a:solidFill>
                    <a:srgbClr val="A199BE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26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11964534" y="11211358"/>
              <a:ext cx="1012964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weeks</a:t>
              </a:r>
            </a:p>
          </p:txBody>
        </p:sp>
        <p:sp>
          <p:nvSpPr>
            <p:cNvPr id="62" name="Freeform 62"/>
            <p:cNvSpPr/>
            <p:nvPr/>
          </p:nvSpPr>
          <p:spPr>
            <a:xfrm rot="1479779">
              <a:off x="13883310" y="704991"/>
              <a:ext cx="4286327" cy="4150500"/>
            </a:xfrm>
            <a:custGeom>
              <a:avLst/>
              <a:gdLst/>
              <a:ahLst/>
              <a:cxnLst/>
              <a:rect l="l" t="t" r="r" b="b"/>
              <a:pathLst>
                <a:path w="4286327" h="4150500">
                  <a:moveTo>
                    <a:pt x="0" y="0"/>
                  </a:moveTo>
                  <a:lnTo>
                    <a:pt x="4286327" y="0"/>
                  </a:lnTo>
                  <a:lnTo>
                    <a:pt x="4286327" y="4150500"/>
                  </a:lnTo>
                  <a:lnTo>
                    <a:pt x="0" y="4150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53" r="-5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Freeform 63"/>
            <p:cNvSpPr/>
            <p:nvPr/>
          </p:nvSpPr>
          <p:spPr>
            <a:xfrm>
              <a:off x="19386438" y="659425"/>
              <a:ext cx="4023503" cy="1247148"/>
            </a:xfrm>
            <a:custGeom>
              <a:avLst/>
              <a:gdLst/>
              <a:ahLst/>
              <a:cxnLst/>
              <a:rect l="l" t="t" r="r" b="b"/>
              <a:pathLst>
                <a:path w="4023503" h="1247148">
                  <a:moveTo>
                    <a:pt x="0" y="0"/>
                  </a:moveTo>
                  <a:lnTo>
                    <a:pt x="4023503" y="0"/>
                  </a:lnTo>
                  <a:lnTo>
                    <a:pt x="4023503" y="1247148"/>
                  </a:lnTo>
                  <a:lnTo>
                    <a:pt x="0" y="12471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96" r="-196"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64" name="Group 64"/>
            <p:cNvGrpSpPr/>
            <p:nvPr/>
          </p:nvGrpSpPr>
          <p:grpSpPr>
            <a:xfrm>
              <a:off x="10526621" y="9225455"/>
              <a:ext cx="2612725" cy="835674"/>
              <a:chOff x="0" y="0"/>
              <a:chExt cx="551613" cy="176432"/>
            </a:xfrm>
          </p:grpSpPr>
          <p:sp>
            <p:nvSpPr>
              <p:cNvPr id="65" name="Freeform 65"/>
              <p:cNvSpPr/>
              <p:nvPr/>
            </p:nvSpPr>
            <p:spPr>
              <a:xfrm>
                <a:off x="0" y="0"/>
                <a:ext cx="551613" cy="176432"/>
              </a:xfrm>
              <a:custGeom>
                <a:avLst/>
                <a:gdLst/>
                <a:ahLst/>
                <a:cxnLst/>
                <a:rect l="l" t="t" r="r" b="b"/>
                <a:pathLst>
                  <a:path w="551613" h="176432">
                    <a:moveTo>
                      <a:pt x="36965" y="0"/>
                    </a:moveTo>
                    <a:lnTo>
                      <a:pt x="514648" y="0"/>
                    </a:lnTo>
                    <a:cubicBezTo>
                      <a:pt x="535063" y="0"/>
                      <a:pt x="551613" y="16550"/>
                      <a:pt x="551613" y="36965"/>
                    </a:cubicBezTo>
                    <a:lnTo>
                      <a:pt x="551613" y="139467"/>
                    </a:lnTo>
                    <a:cubicBezTo>
                      <a:pt x="551613" y="159882"/>
                      <a:pt x="535063" y="176432"/>
                      <a:pt x="514648" y="176432"/>
                    </a:cubicBezTo>
                    <a:lnTo>
                      <a:pt x="36965" y="176432"/>
                    </a:lnTo>
                    <a:cubicBezTo>
                      <a:pt x="16550" y="176432"/>
                      <a:pt x="0" y="159882"/>
                      <a:pt x="0" y="139467"/>
                    </a:cubicBezTo>
                    <a:lnTo>
                      <a:pt x="0" y="36965"/>
                    </a:lnTo>
                    <a:cubicBezTo>
                      <a:pt x="0" y="16550"/>
                      <a:pt x="16550" y="0"/>
                      <a:pt x="36965" y="0"/>
                    </a:cubicBezTo>
                    <a:close/>
                  </a:path>
                </a:pathLst>
              </a:custGeom>
              <a:solidFill>
                <a:srgbClr val="42337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" name="TextBox 66"/>
              <p:cNvSpPr txBox="1"/>
              <p:nvPr/>
            </p:nvSpPr>
            <p:spPr>
              <a:xfrm>
                <a:off x="0" y="-76200"/>
                <a:ext cx="551613" cy="252632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10547787" y="11763234"/>
              <a:ext cx="2612725" cy="835674"/>
              <a:chOff x="0" y="0"/>
              <a:chExt cx="551613" cy="176432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0" y="0"/>
                <a:ext cx="551613" cy="176432"/>
              </a:xfrm>
              <a:custGeom>
                <a:avLst/>
                <a:gdLst/>
                <a:ahLst/>
                <a:cxnLst/>
                <a:rect l="l" t="t" r="r" b="b"/>
                <a:pathLst>
                  <a:path w="551613" h="176432">
                    <a:moveTo>
                      <a:pt x="36965" y="0"/>
                    </a:moveTo>
                    <a:lnTo>
                      <a:pt x="514648" y="0"/>
                    </a:lnTo>
                    <a:cubicBezTo>
                      <a:pt x="535063" y="0"/>
                      <a:pt x="551613" y="16550"/>
                      <a:pt x="551613" y="36965"/>
                    </a:cubicBezTo>
                    <a:lnTo>
                      <a:pt x="551613" y="139467"/>
                    </a:lnTo>
                    <a:cubicBezTo>
                      <a:pt x="551613" y="159882"/>
                      <a:pt x="535063" y="176432"/>
                      <a:pt x="514648" y="176432"/>
                    </a:cubicBezTo>
                    <a:lnTo>
                      <a:pt x="36965" y="176432"/>
                    </a:lnTo>
                    <a:cubicBezTo>
                      <a:pt x="16550" y="176432"/>
                      <a:pt x="0" y="159882"/>
                      <a:pt x="0" y="139467"/>
                    </a:cubicBezTo>
                    <a:lnTo>
                      <a:pt x="0" y="36965"/>
                    </a:lnTo>
                    <a:cubicBezTo>
                      <a:pt x="0" y="16550"/>
                      <a:pt x="16550" y="0"/>
                      <a:pt x="36965" y="0"/>
                    </a:cubicBezTo>
                    <a:close/>
                  </a:path>
                </a:pathLst>
              </a:custGeom>
              <a:solidFill>
                <a:srgbClr val="42337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9" name="TextBox 69"/>
              <p:cNvSpPr txBox="1"/>
              <p:nvPr/>
            </p:nvSpPr>
            <p:spPr>
              <a:xfrm>
                <a:off x="0" y="-76200"/>
                <a:ext cx="551613" cy="252632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0" name="Freeform 70"/>
            <p:cNvSpPr/>
            <p:nvPr/>
          </p:nvSpPr>
          <p:spPr>
            <a:xfrm rot="2343463">
              <a:off x="12632950" y="10566148"/>
              <a:ext cx="1159807" cy="858257"/>
            </a:xfrm>
            <a:custGeom>
              <a:avLst/>
              <a:gdLst/>
              <a:ahLst/>
              <a:cxnLst/>
              <a:rect l="l" t="t" r="r" b="b"/>
              <a:pathLst>
                <a:path w="1159807" h="858257">
                  <a:moveTo>
                    <a:pt x="0" y="0"/>
                  </a:moveTo>
                  <a:lnTo>
                    <a:pt x="1159807" y="0"/>
                  </a:lnTo>
                  <a:lnTo>
                    <a:pt x="1159807" y="858257"/>
                  </a:lnTo>
                  <a:lnTo>
                    <a:pt x="0" y="858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71" name="Group 71"/>
            <p:cNvGrpSpPr/>
            <p:nvPr/>
          </p:nvGrpSpPr>
          <p:grpSpPr>
            <a:xfrm>
              <a:off x="15486979" y="8179433"/>
              <a:ext cx="2214626" cy="2054312"/>
              <a:chOff x="0" y="0"/>
              <a:chExt cx="467564" cy="433718"/>
            </a:xfrm>
          </p:grpSpPr>
          <p:sp>
            <p:nvSpPr>
              <p:cNvPr id="72" name="Freeform 72"/>
              <p:cNvSpPr/>
              <p:nvPr/>
            </p:nvSpPr>
            <p:spPr>
              <a:xfrm>
                <a:off x="0" y="0"/>
                <a:ext cx="467564" cy="433718"/>
              </a:xfrm>
              <a:custGeom>
                <a:avLst/>
                <a:gdLst/>
                <a:ahLst/>
                <a:cxnLst/>
                <a:rect l="l" t="t" r="r" b="b"/>
                <a:pathLst>
                  <a:path w="467564" h="433718">
                    <a:moveTo>
                      <a:pt x="95941" y="0"/>
                    </a:moveTo>
                    <a:lnTo>
                      <a:pt x="371623" y="0"/>
                    </a:lnTo>
                    <a:cubicBezTo>
                      <a:pt x="424610" y="0"/>
                      <a:pt x="467564" y="42954"/>
                      <a:pt x="467564" y="95941"/>
                    </a:cubicBezTo>
                    <a:lnTo>
                      <a:pt x="467564" y="337777"/>
                    </a:lnTo>
                    <a:cubicBezTo>
                      <a:pt x="467564" y="363222"/>
                      <a:pt x="457456" y="387625"/>
                      <a:pt x="439463" y="405617"/>
                    </a:cubicBezTo>
                    <a:cubicBezTo>
                      <a:pt x="421471" y="423610"/>
                      <a:pt x="397068" y="433718"/>
                      <a:pt x="371623" y="433718"/>
                    </a:cubicBezTo>
                    <a:lnTo>
                      <a:pt x="95941" y="433718"/>
                    </a:lnTo>
                    <a:cubicBezTo>
                      <a:pt x="70496" y="433718"/>
                      <a:pt x="46093" y="423610"/>
                      <a:pt x="28100" y="405617"/>
                    </a:cubicBezTo>
                    <a:cubicBezTo>
                      <a:pt x="10108" y="387625"/>
                      <a:pt x="0" y="363222"/>
                      <a:pt x="0" y="337777"/>
                    </a:cubicBezTo>
                    <a:lnTo>
                      <a:pt x="0" y="95941"/>
                    </a:lnTo>
                    <a:cubicBezTo>
                      <a:pt x="0" y="70496"/>
                      <a:pt x="10108" y="46093"/>
                      <a:pt x="28100" y="28100"/>
                    </a:cubicBezTo>
                    <a:cubicBezTo>
                      <a:pt x="46093" y="10108"/>
                      <a:pt x="70496" y="0"/>
                      <a:pt x="95941" y="0"/>
                    </a:cubicBezTo>
                    <a:close/>
                  </a:path>
                </a:pathLst>
              </a:custGeom>
              <a:solidFill>
                <a:srgbClr val="42337D"/>
              </a:solidFill>
              <a:ln w="47625" cap="rnd">
                <a:solidFill>
                  <a:srgbClr val="C53F61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" name="TextBox 73"/>
              <p:cNvSpPr txBox="1"/>
              <p:nvPr/>
            </p:nvSpPr>
            <p:spPr>
              <a:xfrm>
                <a:off x="0" y="-76200"/>
                <a:ext cx="467564" cy="509918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4" name="Freeform 74"/>
            <p:cNvSpPr/>
            <p:nvPr/>
          </p:nvSpPr>
          <p:spPr>
            <a:xfrm>
              <a:off x="14385225" y="8864490"/>
              <a:ext cx="978864" cy="978864"/>
            </a:xfrm>
            <a:custGeom>
              <a:avLst/>
              <a:gdLst/>
              <a:ahLst/>
              <a:cxnLst/>
              <a:rect l="l" t="t" r="r" b="b"/>
              <a:pathLst>
                <a:path w="978864" h="978864">
                  <a:moveTo>
                    <a:pt x="0" y="0"/>
                  </a:moveTo>
                  <a:lnTo>
                    <a:pt x="978865" y="0"/>
                  </a:lnTo>
                  <a:lnTo>
                    <a:pt x="978865" y="978865"/>
                  </a:lnTo>
                  <a:lnTo>
                    <a:pt x="0" y="9788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5" name="Freeform 75"/>
            <p:cNvSpPr/>
            <p:nvPr/>
          </p:nvSpPr>
          <p:spPr>
            <a:xfrm>
              <a:off x="14409844" y="8882872"/>
              <a:ext cx="954245" cy="942100"/>
            </a:xfrm>
            <a:custGeom>
              <a:avLst/>
              <a:gdLst/>
              <a:ahLst/>
              <a:cxnLst/>
              <a:rect l="l" t="t" r="r" b="b"/>
              <a:pathLst>
                <a:path w="954245" h="942100">
                  <a:moveTo>
                    <a:pt x="0" y="0"/>
                  </a:moveTo>
                  <a:lnTo>
                    <a:pt x="954246" y="0"/>
                  </a:lnTo>
                  <a:lnTo>
                    <a:pt x="954246" y="942101"/>
                  </a:lnTo>
                  <a:lnTo>
                    <a:pt x="0" y="9421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6" name="Freeform 76"/>
            <p:cNvSpPr/>
            <p:nvPr/>
          </p:nvSpPr>
          <p:spPr>
            <a:xfrm>
              <a:off x="14409844" y="6388759"/>
              <a:ext cx="954245" cy="942100"/>
            </a:xfrm>
            <a:custGeom>
              <a:avLst/>
              <a:gdLst/>
              <a:ahLst/>
              <a:cxnLst/>
              <a:rect l="l" t="t" r="r" b="b"/>
              <a:pathLst>
                <a:path w="954245" h="942100">
                  <a:moveTo>
                    <a:pt x="0" y="0"/>
                  </a:moveTo>
                  <a:lnTo>
                    <a:pt x="954246" y="0"/>
                  </a:lnTo>
                  <a:lnTo>
                    <a:pt x="954246" y="942100"/>
                  </a:lnTo>
                  <a:lnTo>
                    <a:pt x="0" y="942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7" name="Freeform 77"/>
            <p:cNvSpPr/>
            <p:nvPr/>
          </p:nvSpPr>
          <p:spPr>
            <a:xfrm>
              <a:off x="14340636" y="11217891"/>
              <a:ext cx="978864" cy="978864"/>
            </a:xfrm>
            <a:custGeom>
              <a:avLst/>
              <a:gdLst/>
              <a:ahLst/>
              <a:cxnLst/>
              <a:rect l="l" t="t" r="r" b="b"/>
              <a:pathLst>
                <a:path w="978864" h="978864">
                  <a:moveTo>
                    <a:pt x="0" y="0"/>
                  </a:moveTo>
                  <a:lnTo>
                    <a:pt x="978864" y="0"/>
                  </a:lnTo>
                  <a:lnTo>
                    <a:pt x="978864" y="978865"/>
                  </a:lnTo>
                  <a:lnTo>
                    <a:pt x="0" y="9788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8" name="Freeform 78"/>
            <p:cNvSpPr/>
            <p:nvPr/>
          </p:nvSpPr>
          <p:spPr>
            <a:xfrm>
              <a:off x="14360510" y="11222849"/>
              <a:ext cx="954245" cy="942100"/>
            </a:xfrm>
            <a:custGeom>
              <a:avLst/>
              <a:gdLst/>
              <a:ahLst/>
              <a:cxnLst/>
              <a:rect l="l" t="t" r="r" b="b"/>
              <a:pathLst>
                <a:path w="954245" h="942100">
                  <a:moveTo>
                    <a:pt x="0" y="0"/>
                  </a:moveTo>
                  <a:lnTo>
                    <a:pt x="954246" y="0"/>
                  </a:lnTo>
                  <a:lnTo>
                    <a:pt x="954246" y="942100"/>
                  </a:lnTo>
                  <a:lnTo>
                    <a:pt x="0" y="942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79" name="Group 79"/>
            <p:cNvGrpSpPr/>
            <p:nvPr/>
          </p:nvGrpSpPr>
          <p:grpSpPr>
            <a:xfrm>
              <a:off x="15483636" y="10666743"/>
              <a:ext cx="2214626" cy="2054312"/>
              <a:chOff x="0" y="0"/>
              <a:chExt cx="467564" cy="433718"/>
            </a:xfrm>
          </p:grpSpPr>
          <p:sp>
            <p:nvSpPr>
              <p:cNvPr id="80" name="Freeform 80"/>
              <p:cNvSpPr/>
              <p:nvPr/>
            </p:nvSpPr>
            <p:spPr>
              <a:xfrm>
                <a:off x="0" y="0"/>
                <a:ext cx="467564" cy="433718"/>
              </a:xfrm>
              <a:custGeom>
                <a:avLst/>
                <a:gdLst/>
                <a:ahLst/>
                <a:cxnLst/>
                <a:rect l="l" t="t" r="r" b="b"/>
                <a:pathLst>
                  <a:path w="467564" h="433718">
                    <a:moveTo>
                      <a:pt x="95941" y="0"/>
                    </a:moveTo>
                    <a:lnTo>
                      <a:pt x="371623" y="0"/>
                    </a:lnTo>
                    <a:cubicBezTo>
                      <a:pt x="424610" y="0"/>
                      <a:pt x="467564" y="42954"/>
                      <a:pt x="467564" y="95941"/>
                    </a:cubicBezTo>
                    <a:lnTo>
                      <a:pt x="467564" y="337777"/>
                    </a:lnTo>
                    <a:cubicBezTo>
                      <a:pt x="467564" y="363222"/>
                      <a:pt x="457456" y="387625"/>
                      <a:pt x="439463" y="405617"/>
                    </a:cubicBezTo>
                    <a:cubicBezTo>
                      <a:pt x="421471" y="423610"/>
                      <a:pt x="397068" y="433718"/>
                      <a:pt x="371623" y="433718"/>
                    </a:cubicBezTo>
                    <a:lnTo>
                      <a:pt x="95941" y="433718"/>
                    </a:lnTo>
                    <a:cubicBezTo>
                      <a:pt x="70496" y="433718"/>
                      <a:pt x="46093" y="423610"/>
                      <a:pt x="28100" y="405617"/>
                    </a:cubicBezTo>
                    <a:cubicBezTo>
                      <a:pt x="10108" y="387625"/>
                      <a:pt x="0" y="363222"/>
                      <a:pt x="0" y="337777"/>
                    </a:cubicBezTo>
                    <a:lnTo>
                      <a:pt x="0" y="95941"/>
                    </a:lnTo>
                    <a:cubicBezTo>
                      <a:pt x="0" y="70496"/>
                      <a:pt x="10108" y="46093"/>
                      <a:pt x="28100" y="28100"/>
                    </a:cubicBezTo>
                    <a:cubicBezTo>
                      <a:pt x="46093" y="10108"/>
                      <a:pt x="70496" y="0"/>
                      <a:pt x="95941" y="0"/>
                    </a:cubicBezTo>
                    <a:close/>
                  </a:path>
                </a:pathLst>
              </a:custGeom>
              <a:solidFill>
                <a:srgbClr val="42337D"/>
              </a:solidFill>
              <a:ln w="47625" cap="rnd">
                <a:solidFill>
                  <a:srgbClr val="C53F61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1" name="TextBox 81"/>
              <p:cNvSpPr txBox="1"/>
              <p:nvPr/>
            </p:nvSpPr>
            <p:spPr>
              <a:xfrm>
                <a:off x="0" y="-76200"/>
                <a:ext cx="467564" cy="509918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2" name="Freeform 82"/>
            <p:cNvSpPr/>
            <p:nvPr/>
          </p:nvSpPr>
          <p:spPr>
            <a:xfrm flipH="1">
              <a:off x="16869129" y="4224058"/>
              <a:ext cx="2538464" cy="2538464"/>
            </a:xfrm>
            <a:custGeom>
              <a:avLst/>
              <a:gdLst/>
              <a:ahLst/>
              <a:cxnLst/>
              <a:rect l="l" t="t" r="r" b="b"/>
              <a:pathLst>
                <a:path w="2538464" h="2538464">
                  <a:moveTo>
                    <a:pt x="2538464" y="0"/>
                  </a:moveTo>
                  <a:lnTo>
                    <a:pt x="0" y="0"/>
                  </a:lnTo>
                  <a:lnTo>
                    <a:pt x="0" y="2538464"/>
                  </a:lnTo>
                  <a:lnTo>
                    <a:pt x="2538464" y="2538464"/>
                  </a:lnTo>
                  <a:lnTo>
                    <a:pt x="2538464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83" name="Group 83"/>
            <p:cNvGrpSpPr/>
            <p:nvPr/>
          </p:nvGrpSpPr>
          <p:grpSpPr>
            <a:xfrm>
              <a:off x="15483636" y="5720359"/>
              <a:ext cx="2308863" cy="2054312"/>
              <a:chOff x="0" y="0"/>
              <a:chExt cx="487460" cy="433718"/>
            </a:xfrm>
          </p:grpSpPr>
          <p:sp>
            <p:nvSpPr>
              <p:cNvPr id="84" name="Freeform 84"/>
              <p:cNvSpPr/>
              <p:nvPr/>
            </p:nvSpPr>
            <p:spPr>
              <a:xfrm>
                <a:off x="0" y="0"/>
                <a:ext cx="487460" cy="433718"/>
              </a:xfrm>
              <a:custGeom>
                <a:avLst/>
                <a:gdLst/>
                <a:ahLst/>
                <a:cxnLst/>
                <a:rect l="l" t="t" r="r" b="b"/>
                <a:pathLst>
                  <a:path w="487460" h="433718">
                    <a:moveTo>
                      <a:pt x="92025" y="0"/>
                    </a:moveTo>
                    <a:lnTo>
                      <a:pt x="395435" y="0"/>
                    </a:lnTo>
                    <a:cubicBezTo>
                      <a:pt x="419841" y="0"/>
                      <a:pt x="443248" y="9695"/>
                      <a:pt x="460506" y="26954"/>
                    </a:cubicBezTo>
                    <a:cubicBezTo>
                      <a:pt x="477764" y="44212"/>
                      <a:pt x="487460" y="67619"/>
                      <a:pt x="487460" y="92025"/>
                    </a:cubicBezTo>
                    <a:lnTo>
                      <a:pt x="487460" y="341692"/>
                    </a:lnTo>
                    <a:cubicBezTo>
                      <a:pt x="487460" y="366099"/>
                      <a:pt x="477764" y="389506"/>
                      <a:pt x="460506" y="406764"/>
                    </a:cubicBezTo>
                    <a:cubicBezTo>
                      <a:pt x="443248" y="424022"/>
                      <a:pt x="419841" y="433718"/>
                      <a:pt x="395435" y="433718"/>
                    </a:cubicBezTo>
                    <a:lnTo>
                      <a:pt x="92025" y="433718"/>
                    </a:lnTo>
                    <a:cubicBezTo>
                      <a:pt x="67619" y="433718"/>
                      <a:pt x="44212" y="424022"/>
                      <a:pt x="26954" y="406764"/>
                    </a:cubicBezTo>
                    <a:cubicBezTo>
                      <a:pt x="9695" y="389506"/>
                      <a:pt x="0" y="366099"/>
                      <a:pt x="0" y="341692"/>
                    </a:cubicBezTo>
                    <a:lnTo>
                      <a:pt x="0" y="92025"/>
                    </a:lnTo>
                    <a:cubicBezTo>
                      <a:pt x="0" y="67619"/>
                      <a:pt x="9695" y="44212"/>
                      <a:pt x="26954" y="26954"/>
                    </a:cubicBezTo>
                    <a:cubicBezTo>
                      <a:pt x="44212" y="9695"/>
                      <a:pt x="67619" y="0"/>
                      <a:pt x="92025" y="0"/>
                    </a:cubicBezTo>
                    <a:close/>
                  </a:path>
                </a:pathLst>
              </a:custGeom>
              <a:solidFill>
                <a:srgbClr val="42337D"/>
              </a:solidFill>
              <a:ln w="47625" cap="rnd">
                <a:solidFill>
                  <a:srgbClr val="C53F61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5" name="TextBox 85"/>
              <p:cNvSpPr txBox="1"/>
              <p:nvPr/>
            </p:nvSpPr>
            <p:spPr>
              <a:xfrm>
                <a:off x="0" y="-76200"/>
                <a:ext cx="487460" cy="509918"/>
              </a:xfrm>
              <a:prstGeom prst="rect">
                <a:avLst/>
              </a:prstGeom>
            </p:spPr>
            <p:txBody>
              <a:bodyPr lIns="54296" tIns="54296" rIns="54296" bIns="54296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6" name="Freeform 86"/>
            <p:cNvSpPr/>
            <p:nvPr/>
          </p:nvSpPr>
          <p:spPr>
            <a:xfrm>
              <a:off x="17888762" y="11221585"/>
              <a:ext cx="978864" cy="978864"/>
            </a:xfrm>
            <a:custGeom>
              <a:avLst/>
              <a:gdLst/>
              <a:ahLst/>
              <a:cxnLst/>
              <a:rect l="l" t="t" r="r" b="b"/>
              <a:pathLst>
                <a:path w="978864" h="978864">
                  <a:moveTo>
                    <a:pt x="0" y="0"/>
                  </a:moveTo>
                  <a:lnTo>
                    <a:pt x="978864" y="0"/>
                  </a:lnTo>
                  <a:lnTo>
                    <a:pt x="978864" y="978864"/>
                  </a:lnTo>
                  <a:lnTo>
                    <a:pt x="0" y="978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7" name="Freeform 87"/>
            <p:cNvSpPr/>
            <p:nvPr/>
          </p:nvSpPr>
          <p:spPr>
            <a:xfrm>
              <a:off x="17918163" y="11221585"/>
              <a:ext cx="954245" cy="942100"/>
            </a:xfrm>
            <a:custGeom>
              <a:avLst/>
              <a:gdLst/>
              <a:ahLst/>
              <a:cxnLst/>
              <a:rect l="l" t="t" r="r" b="b"/>
              <a:pathLst>
                <a:path w="954245" h="942100">
                  <a:moveTo>
                    <a:pt x="0" y="0"/>
                  </a:moveTo>
                  <a:lnTo>
                    <a:pt x="954246" y="0"/>
                  </a:lnTo>
                  <a:lnTo>
                    <a:pt x="954246" y="942100"/>
                  </a:lnTo>
                  <a:lnTo>
                    <a:pt x="0" y="942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8" name="Freeform 88"/>
            <p:cNvSpPr/>
            <p:nvPr/>
          </p:nvSpPr>
          <p:spPr>
            <a:xfrm>
              <a:off x="21015416" y="9995375"/>
              <a:ext cx="3077829" cy="3077829"/>
            </a:xfrm>
            <a:custGeom>
              <a:avLst/>
              <a:gdLst/>
              <a:ahLst/>
              <a:cxnLst/>
              <a:rect l="l" t="t" r="r" b="b"/>
              <a:pathLst>
                <a:path w="3077829" h="3077829">
                  <a:moveTo>
                    <a:pt x="0" y="0"/>
                  </a:moveTo>
                  <a:lnTo>
                    <a:pt x="3077829" y="0"/>
                  </a:lnTo>
                  <a:lnTo>
                    <a:pt x="3077829" y="3077828"/>
                  </a:lnTo>
                  <a:lnTo>
                    <a:pt x="0" y="3077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18380585" y="8954698"/>
              <a:ext cx="3352107" cy="11391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en-US" sz="3000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RESIDENTIAL</a:t>
              </a:r>
            </a:p>
            <a:p>
              <a:pPr algn="ctr">
                <a:lnSpc>
                  <a:spcPts val="3360"/>
                </a:lnSpc>
              </a:pPr>
              <a:r>
                <a:rPr lang="en-US" sz="3000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PROJECT</a:t>
              </a:r>
            </a:p>
          </p:txBody>
        </p:sp>
        <p:sp>
          <p:nvSpPr>
            <p:cNvPr id="90" name="Freeform 90"/>
            <p:cNvSpPr/>
            <p:nvPr/>
          </p:nvSpPr>
          <p:spPr>
            <a:xfrm>
              <a:off x="21620194" y="8983564"/>
              <a:ext cx="629609" cy="621596"/>
            </a:xfrm>
            <a:custGeom>
              <a:avLst/>
              <a:gdLst/>
              <a:ahLst/>
              <a:cxnLst/>
              <a:rect l="l" t="t" r="r" b="b"/>
              <a:pathLst>
                <a:path w="629609" h="621596">
                  <a:moveTo>
                    <a:pt x="0" y="0"/>
                  </a:moveTo>
                  <a:lnTo>
                    <a:pt x="629610" y="0"/>
                  </a:lnTo>
                  <a:lnTo>
                    <a:pt x="629610" y="621596"/>
                  </a:lnTo>
                  <a:lnTo>
                    <a:pt x="0" y="621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15021459" y="10792125"/>
              <a:ext cx="2010030" cy="1920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4</a:t>
              </a:r>
            </a:p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3</a:t>
              </a:r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16170975" y="11208366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days</a:t>
              </a:r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16290273" y="12107088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nights</a:t>
              </a:r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15082355" y="5769032"/>
              <a:ext cx="2010030" cy="1920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2</a:t>
              </a:r>
            </a:p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1</a:t>
              </a:r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16220309" y="6180563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days</a:t>
              </a:r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16187635" y="7061284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night</a:t>
              </a:r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15105627" y="8316940"/>
              <a:ext cx="2010030" cy="1920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3</a:t>
              </a:r>
            </a:p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2</a:t>
              </a:r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16225092" y="8736437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days</a:t>
              </a:r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16344389" y="9635159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nights</a:t>
              </a:r>
            </a:p>
          </p:txBody>
        </p:sp>
        <p:sp>
          <p:nvSpPr>
            <p:cNvPr id="100" name="TextBox 100"/>
            <p:cNvSpPr txBox="1"/>
            <p:nvPr/>
          </p:nvSpPr>
          <p:spPr>
            <a:xfrm>
              <a:off x="615705" y="5464854"/>
              <a:ext cx="2800404" cy="11016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7"/>
                </a:lnSpc>
              </a:pPr>
              <a:r>
                <a:rPr lang="en-US" sz="2799">
                  <a:solidFill>
                    <a:srgbClr val="AA8C2C"/>
                  </a:solidFill>
                  <a:latin typeface="Rustico 2"/>
                  <a:ea typeface="Rustico 2"/>
                  <a:cs typeface="Rustico 2"/>
                  <a:sym typeface="Rustico 2"/>
                </a:rPr>
                <a:t>BRONZE </a:t>
              </a:r>
            </a:p>
            <a:p>
              <a:pPr algn="ctr">
                <a:lnSpc>
                  <a:spcPts val="3247"/>
                </a:lnSpc>
              </a:pPr>
              <a:r>
                <a:rPr lang="en-US" sz="2799">
                  <a:solidFill>
                    <a:srgbClr val="AA8C2C"/>
                  </a:solidFill>
                  <a:latin typeface="Rustico 2"/>
                  <a:ea typeface="Rustico 2"/>
                  <a:cs typeface="Rustico 2"/>
                  <a:sym typeface="Rustico 2"/>
                </a:rPr>
                <a:t>AWARD</a:t>
              </a:r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686340" y="8004061"/>
              <a:ext cx="2659134" cy="10761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92"/>
                </a:lnSpc>
              </a:pPr>
              <a:r>
                <a:rPr lang="en-US" sz="2800">
                  <a:solidFill>
                    <a:srgbClr val="D9D9D9"/>
                  </a:solidFill>
                  <a:latin typeface="Rustico 2"/>
                  <a:ea typeface="Rustico 2"/>
                  <a:cs typeface="Rustico 2"/>
                  <a:sym typeface="Rustico 2"/>
                </a:rPr>
                <a:t>SILVER AWARD</a:t>
              </a:r>
            </a:p>
          </p:txBody>
        </p:sp>
        <p:sp>
          <p:nvSpPr>
            <p:cNvPr id="102" name="TextBox 102"/>
            <p:cNvSpPr txBox="1"/>
            <p:nvPr/>
          </p:nvSpPr>
          <p:spPr>
            <a:xfrm>
              <a:off x="797731" y="10607861"/>
              <a:ext cx="2436351" cy="10761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92"/>
                </a:lnSpc>
              </a:pPr>
              <a:r>
                <a:rPr lang="en-US" sz="2800">
                  <a:solidFill>
                    <a:srgbClr val="E5CF87"/>
                  </a:solidFill>
                  <a:latin typeface="Rustico 2"/>
                  <a:ea typeface="Rustico 2"/>
                  <a:cs typeface="Rustico 2"/>
                  <a:sym typeface="Rustico 2"/>
                </a:rPr>
                <a:t>GOLD AWARD</a:t>
              </a:r>
            </a:p>
          </p:txBody>
        </p:sp>
        <p:sp>
          <p:nvSpPr>
            <p:cNvPr id="103" name="TextBox 103"/>
            <p:cNvSpPr txBox="1"/>
            <p:nvPr/>
          </p:nvSpPr>
          <p:spPr>
            <a:xfrm>
              <a:off x="4323899" y="3892546"/>
              <a:ext cx="4204899" cy="8698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73"/>
                </a:lnSpc>
              </a:pPr>
              <a:r>
                <a:rPr lang="en-US" sz="2061" b="1">
                  <a:solidFill>
                    <a:srgbClr val="D3AF37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Pick an activity for </a:t>
              </a:r>
            </a:p>
            <a:p>
              <a:pPr algn="ctr">
                <a:lnSpc>
                  <a:spcPts val="2473"/>
                </a:lnSpc>
              </a:pPr>
              <a:r>
                <a:rPr lang="en-US" sz="2061" b="1">
                  <a:solidFill>
                    <a:srgbClr val="D3AF37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each challenge area</a:t>
              </a:r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3682404" y="940877"/>
              <a:ext cx="5487889" cy="827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80"/>
                </a:lnSpc>
              </a:pPr>
              <a:r>
                <a:rPr lang="en-US" sz="3700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CHALLENGE AREA’S</a:t>
              </a:r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3792882" y="5324900"/>
              <a:ext cx="1622682" cy="21683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586"/>
                </a:lnSpc>
              </a:pPr>
              <a:r>
                <a:rPr lang="en-US" sz="8990" b="1">
                  <a:solidFill>
                    <a:srgbClr val="D3AF37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1 </a:t>
              </a:r>
            </a:p>
          </p:txBody>
        </p:sp>
        <p:sp>
          <p:nvSpPr>
            <p:cNvPr id="106" name="TextBox 106"/>
            <p:cNvSpPr txBox="1"/>
            <p:nvPr/>
          </p:nvSpPr>
          <p:spPr>
            <a:xfrm>
              <a:off x="4777256" y="6101140"/>
              <a:ext cx="2179392" cy="8921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19"/>
                </a:lnSpc>
              </a:pPr>
              <a:r>
                <a:rPr lang="en-US" sz="1871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hour of each per week </a:t>
              </a:r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7084568" y="5433270"/>
              <a:ext cx="755303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for</a:t>
              </a:r>
            </a:p>
          </p:txBody>
        </p:sp>
        <p:sp>
          <p:nvSpPr>
            <p:cNvPr id="108" name="TextBox 108"/>
            <p:cNvSpPr txBox="1"/>
            <p:nvPr/>
          </p:nvSpPr>
          <p:spPr>
            <a:xfrm>
              <a:off x="6963479" y="5406034"/>
              <a:ext cx="1824078" cy="1952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345"/>
                </a:lnSpc>
              </a:pPr>
              <a:r>
                <a:rPr lang="en-US" sz="8103" b="1" spc="-1053">
                  <a:solidFill>
                    <a:srgbClr val="C53F61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13</a:t>
              </a:r>
            </a:p>
          </p:txBody>
        </p:sp>
        <p:sp>
          <p:nvSpPr>
            <p:cNvPr id="109" name="TextBox 109"/>
            <p:cNvSpPr txBox="1"/>
            <p:nvPr/>
          </p:nvSpPr>
          <p:spPr>
            <a:xfrm>
              <a:off x="7439266" y="6926936"/>
              <a:ext cx="1012964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weeks</a:t>
              </a:r>
            </a:p>
          </p:txBody>
        </p:sp>
        <p:sp>
          <p:nvSpPr>
            <p:cNvPr id="110" name="TextBox 110"/>
            <p:cNvSpPr txBox="1"/>
            <p:nvPr/>
          </p:nvSpPr>
          <p:spPr>
            <a:xfrm>
              <a:off x="3792882" y="7827008"/>
              <a:ext cx="1622682" cy="21683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586"/>
                </a:lnSpc>
              </a:pPr>
              <a:r>
                <a:rPr lang="en-US" sz="8990" b="1">
                  <a:solidFill>
                    <a:srgbClr val="D3AF37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1 </a:t>
              </a:r>
            </a:p>
          </p:txBody>
        </p:sp>
        <p:sp>
          <p:nvSpPr>
            <p:cNvPr id="111" name="TextBox 111"/>
            <p:cNvSpPr txBox="1"/>
            <p:nvPr/>
          </p:nvSpPr>
          <p:spPr>
            <a:xfrm>
              <a:off x="4777256" y="8619189"/>
              <a:ext cx="2179392" cy="8921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19"/>
                </a:lnSpc>
              </a:pPr>
              <a:r>
                <a:rPr lang="en-US" sz="1871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hour of each per week </a:t>
              </a:r>
            </a:p>
          </p:txBody>
        </p:sp>
        <p:sp>
          <p:nvSpPr>
            <p:cNvPr id="112" name="TextBox 112"/>
            <p:cNvSpPr txBox="1"/>
            <p:nvPr/>
          </p:nvSpPr>
          <p:spPr>
            <a:xfrm>
              <a:off x="7084568" y="7935378"/>
              <a:ext cx="755303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for</a:t>
              </a:r>
            </a:p>
          </p:txBody>
        </p:sp>
        <p:sp>
          <p:nvSpPr>
            <p:cNvPr id="113" name="TextBox 113"/>
            <p:cNvSpPr txBox="1"/>
            <p:nvPr/>
          </p:nvSpPr>
          <p:spPr>
            <a:xfrm>
              <a:off x="6963479" y="7908141"/>
              <a:ext cx="1824078" cy="1952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345"/>
                </a:lnSpc>
              </a:pPr>
              <a:r>
                <a:rPr lang="en-US" sz="8103" b="1" spc="-518">
                  <a:solidFill>
                    <a:srgbClr val="C53F61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26</a:t>
              </a:r>
            </a:p>
          </p:txBody>
        </p:sp>
        <p:sp>
          <p:nvSpPr>
            <p:cNvPr id="114" name="TextBox 114"/>
            <p:cNvSpPr txBox="1"/>
            <p:nvPr/>
          </p:nvSpPr>
          <p:spPr>
            <a:xfrm>
              <a:off x="7439266" y="9429043"/>
              <a:ext cx="1012964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weeks</a:t>
              </a:r>
            </a:p>
          </p:txBody>
        </p:sp>
        <p:sp>
          <p:nvSpPr>
            <p:cNvPr id="115" name="TextBox 115"/>
            <p:cNvSpPr txBox="1"/>
            <p:nvPr/>
          </p:nvSpPr>
          <p:spPr>
            <a:xfrm>
              <a:off x="3792882" y="10377193"/>
              <a:ext cx="1622682" cy="21683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586"/>
                </a:lnSpc>
              </a:pPr>
              <a:r>
                <a:rPr lang="en-US" sz="8990" b="1">
                  <a:solidFill>
                    <a:srgbClr val="D3AF37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1 </a:t>
              </a:r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4777256" y="11107789"/>
              <a:ext cx="2179392" cy="8921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19"/>
                </a:lnSpc>
              </a:pPr>
              <a:r>
                <a:rPr lang="en-US" sz="1871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hour of each per week </a:t>
              </a:r>
            </a:p>
          </p:txBody>
        </p:sp>
        <p:sp>
          <p:nvSpPr>
            <p:cNvPr id="117" name="TextBox 117"/>
            <p:cNvSpPr txBox="1"/>
            <p:nvPr/>
          </p:nvSpPr>
          <p:spPr>
            <a:xfrm>
              <a:off x="7084568" y="10485563"/>
              <a:ext cx="755303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for</a:t>
              </a:r>
            </a:p>
          </p:txBody>
        </p:sp>
        <p:sp>
          <p:nvSpPr>
            <p:cNvPr id="118" name="TextBox 118"/>
            <p:cNvSpPr txBox="1"/>
            <p:nvPr/>
          </p:nvSpPr>
          <p:spPr>
            <a:xfrm>
              <a:off x="6963479" y="10458326"/>
              <a:ext cx="1824078" cy="1952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345"/>
                </a:lnSpc>
              </a:pPr>
              <a:r>
                <a:rPr lang="en-US" sz="8103" b="1" spc="-575">
                  <a:solidFill>
                    <a:srgbClr val="C53F61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52</a:t>
              </a:r>
            </a:p>
          </p:txBody>
        </p:sp>
        <p:sp>
          <p:nvSpPr>
            <p:cNvPr id="119" name="TextBox 119"/>
            <p:cNvSpPr txBox="1"/>
            <p:nvPr/>
          </p:nvSpPr>
          <p:spPr>
            <a:xfrm>
              <a:off x="7439266" y="11979228"/>
              <a:ext cx="1012964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F6EFD7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weeks</a:t>
              </a:r>
            </a:p>
          </p:txBody>
        </p:sp>
        <p:sp>
          <p:nvSpPr>
            <p:cNvPr id="120" name="TextBox 120"/>
            <p:cNvSpPr txBox="1"/>
            <p:nvPr/>
          </p:nvSpPr>
          <p:spPr>
            <a:xfrm>
              <a:off x="10324367" y="4998584"/>
              <a:ext cx="1824078" cy="1952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345"/>
                </a:lnSpc>
              </a:pPr>
              <a:r>
                <a:rPr lang="en-US" sz="8103" b="1" spc="-1053">
                  <a:solidFill>
                    <a:srgbClr val="A199BE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13</a:t>
              </a:r>
            </a:p>
          </p:txBody>
        </p:sp>
        <p:sp>
          <p:nvSpPr>
            <p:cNvPr id="121" name="TextBox 121"/>
            <p:cNvSpPr txBox="1"/>
            <p:nvPr/>
          </p:nvSpPr>
          <p:spPr>
            <a:xfrm>
              <a:off x="11904867" y="6104714"/>
              <a:ext cx="1012964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weeks</a:t>
              </a:r>
            </a:p>
          </p:txBody>
        </p:sp>
        <p:sp>
          <p:nvSpPr>
            <p:cNvPr id="122" name="TextBox 122"/>
            <p:cNvSpPr txBox="1"/>
            <p:nvPr/>
          </p:nvSpPr>
          <p:spPr>
            <a:xfrm>
              <a:off x="10568952" y="6719734"/>
              <a:ext cx="2570395" cy="703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54"/>
                </a:lnSpc>
              </a:pPr>
              <a:r>
                <a:rPr lang="en-US" sz="1499" b="1">
                  <a:solidFill>
                    <a:srgbClr val="E7E6FB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Continue </a:t>
              </a:r>
            </a:p>
            <a:p>
              <a:pPr algn="ctr">
                <a:lnSpc>
                  <a:spcPts val="2054"/>
                </a:lnSpc>
              </a:pPr>
              <a:r>
                <a:rPr lang="en-US" sz="1499" b="1">
                  <a:solidFill>
                    <a:srgbClr val="E7E6FB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one challenge area</a:t>
              </a:r>
            </a:p>
          </p:txBody>
        </p:sp>
        <p:sp>
          <p:nvSpPr>
            <p:cNvPr id="123" name="TextBox 123"/>
            <p:cNvSpPr txBox="1"/>
            <p:nvPr/>
          </p:nvSpPr>
          <p:spPr>
            <a:xfrm>
              <a:off x="11964534" y="8616357"/>
              <a:ext cx="1012964" cy="4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3"/>
                </a:lnSpc>
              </a:pPr>
              <a:r>
                <a:rPr lang="en-US" sz="2024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weeks</a:t>
              </a:r>
            </a:p>
          </p:txBody>
        </p:sp>
        <p:sp>
          <p:nvSpPr>
            <p:cNvPr id="124" name="TextBox 124"/>
            <p:cNvSpPr txBox="1"/>
            <p:nvPr/>
          </p:nvSpPr>
          <p:spPr>
            <a:xfrm>
              <a:off x="13299770" y="8830368"/>
              <a:ext cx="1028166" cy="7909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71"/>
                </a:lnSpc>
              </a:pPr>
              <a:r>
                <a:rPr lang="en-US" sz="1456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If no </a:t>
              </a:r>
            </a:p>
            <a:p>
              <a:pPr algn="ctr">
                <a:lnSpc>
                  <a:spcPts val="1471"/>
                </a:lnSpc>
              </a:pPr>
              <a:r>
                <a:rPr lang="en-US" sz="1456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Bronze </a:t>
              </a:r>
            </a:p>
            <a:p>
              <a:pPr algn="ctr">
                <a:lnSpc>
                  <a:spcPts val="1471"/>
                </a:lnSpc>
              </a:pPr>
              <a:r>
                <a:rPr lang="en-US" sz="1456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Award</a:t>
              </a:r>
            </a:p>
          </p:txBody>
        </p:sp>
        <p:sp>
          <p:nvSpPr>
            <p:cNvPr id="125" name="TextBox 125"/>
            <p:cNvSpPr txBox="1"/>
            <p:nvPr/>
          </p:nvSpPr>
          <p:spPr>
            <a:xfrm>
              <a:off x="14042073" y="3548329"/>
              <a:ext cx="3552845" cy="1698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39"/>
                </a:lnSpc>
              </a:pPr>
              <a:r>
                <a:rPr lang="en-US" sz="3742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ADVENTURE JOURNEY</a:t>
              </a:r>
            </a:p>
          </p:txBody>
        </p:sp>
        <p:sp>
          <p:nvSpPr>
            <p:cNvPr id="126" name="TextBox 126"/>
            <p:cNvSpPr txBox="1"/>
            <p:nvPr/>
          </p:nvSpPr>
          <p:spPr>
            <a:xfrm>
              <a:off x="13299770" y="11390158"/>
              <a:ext cx="1028166" cy="7909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71"/>
                </a:lnSpc>
              </a:pPr>
              <a:r>
                <a:rPr lang="en-US" sz="1456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If no </a:t>
              </a:r>
            </a:p>
            <a:p>
              <a:pPr algn="ctr">
                <a:lnSpc>
                  <a:spcPts val="1471"/>
                </a:lnSpc>
              </a:pPr>
              <a:r>
                <a:rPr lang="en-US" sz="1456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Silver </a:t>
              </a:r>
            </a:p>
            <a:p>
              <a:pPr algn="ctr">
                <a:lnSpc>
                  <a:spcPts val="1471"/>
                </a:lnSpc>
              </a:pPr>
              <a:r>
                <a:rPr lang="en-US" sz="1456" b="1">
                  <a:solidFill>
                    <a:srgbClr val="D0CCDF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Award</a:t>
              </a:r>
            </a:p>
          </p:txBody>
        </p:sp>
        <p:sp>
          <p:nvSpPr>
            <p:cNvPr id="127" name="TextBox 127"/>
            <p:cNvSpPr txBox="1"/>
            <p:nvPr/>
          </p:nvSpPr>
          <p:spPr>
            <a:xfrm>
              <a:off x="10568952" y="9241132"/>
              <a:ext cx="2570395" cy="703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54"/>
                </a:lnSpc>
              </a:pPr>
              <a:r>
                <a:rPr lang="en-US" sz="1499" b="1">
                  <a:solidFill>
                    <a:srgbClr val="E7E6FB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Continue </a:t>
              </a:r>
            </a:p>
            <a:p>
              <a:pPr algn="ctr">
                <a:lnSpc>
                  <a:spcPts val="2054"/>
                </a:lnSpc>
              </a:pPr>
              <a:r>
                <a:rPr lang="en-US" sz="1499" b="1">
                  <a:solidFill>
                    <a:srgbClr val="E7E6FB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one challenge area</a:t>
              </a:r>
            </a:p>
          </p:txBody>
        </p:sp>
        <p:sp>
          <p:nvSpPr>
            <p:cNvPr id="128" name="TextBox 128"/>
            <p:cNvSpPr txBox="1"/>
            <p:nvPr/>
          </p:nvSpPr>
          <p:spPr>
            <a:xfrm>
              <a:off x="10568952" y="11800921"/>
              <a:ext cx="2570395" cy="703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54"/>
                </a:lnSpc>
              </a:pPr>
              <a:r>
                <a:rPr lang="en-US" sz="1499" b="1">
                  <a:solidFill>
                    <a:srgbClr val="E7E6FB"/>
                  </a:solidFill>
                  <a:latin typeface="Avenir Medium"/>
                  <a:ea typeface="Avenir Medium"/>
                  <a:cs typeface="Avenir Medium"/>
                  <a:sym typeface="Avenir Medium"/>
                </a:rPr>
                <a:t>Continue </a:t>
              </a:r>
            </a:p>
            <a:p>
              <a:pPr algn="ctr">
                <a:lnSpc>
                  <a:spcPts val="2054"/>
                </a:lnSpc>
              </a:pPr>
              <a:r>
                <a:rPr lang="en-US" sz="1499" b="1">
                  <a:solidFill>
                    <a:srgbClr val="E7E6FB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one challenge area</a:t>
              </a:r>
            </a:p>
          </p:txBody>
        </p:sp>
        <p:sp>
          <p:nvSpPr>
            <p:cNvPr id="129" name="TextBox 129"/>
            <p:cNvSpPr txBox="1"/>
            <p:nvPr/>
          </p:nvSpPr>
          <p:spPr>
            <a:xfrm>
              <a:off x="18663462" y="10769745"/>
              <a:ext cx="2010030" cy="1920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5</a:t>
              </a:r>
            </a:p>
            <a:p>
              <a:pPr algn="ctr">
                <a:lnSpc>
                  <a:spcPts val="5332"/>
                </a:lnSpc>
              </a:pPr>
              <a:r>
                <a:rPr lang="en-US" sz="4678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4</a:t>
              </a:r>
            </a:p>
          </p:txBody>
        </p:sp>
        <p:sp>
          <p:nvSpPr>
            <p:cNvPr id="130" name="TextBox 130"/>
            <p:cNvSpPr txBox="1"/>
            <p:nvPr/>
          </p:nvSpPr>
          <p:spPr>
            <a:xfrm>
              <a:off x="19736009" y="11185078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days</a:t>
              </a:r>
            </a:p>
          </p:txBody>
        </p:sp>
        <p:sp>
          <p:nvSpPr>
            <p:cNvPr id="131" name="TextBox 131"/>
            <p:cNvSpPr txBox="1"/>
            <p:nvPr/>
          </p:nvSpPr>
          <p:spPr>
            <a:xfrm>
              <a:off x="19902224" y="12087964"/>
              <a:ext cx="1108298" cy="40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5"/>
                </a:lnSpc>
              </a:pPr>
              <a:r>
                <a:rPr lang="en-US" sz="1964" b="1">
                  <a:solidFill>
                    <a:srgbClr val="D0CCD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nights</a:t>
              </a:r>
            </a:p>
          </p:txBody>
        </p:sp>
        <p:sp>
          <p:nvSpPr>
            <p:cNvPr id="132" name="TextBox 132"/>
            <p:cNvSpPr txBox="1"/>
            <p:nvPr/>
          </p:nvSpPr>
          <p:spPr>
            <a:xfrm>
              <a:off x="21010522" y="9780460"/>
              <a:ext cx="3352107" cy="5803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en-US" sz="3000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PORTFOLIO</a:t>
              </a:r>
            </a:p>
          </p:txBody>
        </p:sp>
        <p:sp>
          <p:nvSpPr>
            <p:cNvPr id="133" name="TextBox 133"/>
            <p:cNvSpPr txBox="1"/>
            <p:nvPr/>
          </p:nvSpPr>
          <p:spPr>
            <a:xfrm>
              <a:off x="0" y="2053335"/>
              <a:ext cx="3448219" cy="14633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91"/>
                </a:lnSpc>
              </a:pPr>
              <a:r>
                <a:rPr lang="en-US" sz="3699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AWARD</a:t>
              </a:r>
            </a:p>
            <a:p>
              <a:pPr algn="ctr">
                <a:lnSpc>
                  <a:spcPts val="4291"/>
                </a:lnSpc>
              </a:pPr>
              <a:r>
                <a:rPr lang="en-US" sz="3699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LEVEL</a:t>
              </a:r>
            </a:p>
          </p:txBody>
        </p:sp>
        <p:sp>
          <p:nvSpPr>
            <p:cNvPr id="134" name="TextBox 134"/>
            <p:cNvSpPr txBox="1"/>
            <p:nvPr/>
          </p:nvSpPr>
          <p:spPr>
            <a:xfrm>
              <a:off x="10180758" y="1329435"/>
              <a:ext cx="3448219" cy="29111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91"/>
                </a:lnSpc>
              </a:pPr>
              <a:r>
                <a:rPr lang="en-US" sz="3699">
                  <a:solidFill>
                    <a:srgbClr val="E7E6FB"/>
                  </a:solidFill>
                  <a:latin typeface="Rustico 2"/>
                  <a:ea typeface="Rustico 2"/>
                  <a:cs typeface="Rustico 2"/>
                  <a:sym typeface="Rustico 2"/>
                </a:rPr>
                <a:t>DEVELOP ONE CHALLENGE AREA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3500561" cy="1333427"/>
            <a:chOff x="0" y="0"/>
            <a:chExt cx="921958" cy="3511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21958" cy="351191"/>
            </a:xfrm>
            <a:custGeom>
              <a:avLst/>
              <a:gdLst/>
              <a:ahLst/>
              <a:cxnLst/>
              <a:rect l="l" t="t" r="r" b="b"/>
              <a:pathLst>
                <a:path w="921958" h="351191">
                  <a:moveTo>
                    <a:pt x="0" y="0"/>
                  </a:moveTo>
                  <a:lnTo>
                    <a:pt x="921958" y="0"/>
                  </a:lnTo>
                  <a:lnTo>
                    <a:pt x="921958" y="351191"/>
                  </a:lnTo>
                  <a:lnTo>
                    <a:pt x="0" y="351191"/>
                  </a:lnTo>
                  <a:close/>
                </a:path>
              </a:pathLst>
            </a:custGeom>
            <a:solidFill>
              <a:srgbClr val="C53F6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921958" cy="4273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20278" y="340292"/>
            <a:ext cx="2612585" cy="833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87"/>
              </a:lnSpc>
            </a:pPr>
            <a:r>
              <a:rPr lang="en-US" sz="4848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EXAMPLE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20278" y="1443479"/>
            <a:ext cx="11925207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>
                <a:solidFill>
                  <a:srgbClr val="C53F61"/>
                </a:solidFill>
                <a:latin typeface="Rustico 2"/>
                <a:ea typeface="Rustico 2"/>
                <a:cs typeface="Rustico 2"/>
                <a:sym typeface="Rustico 2"/>
              </a:rPr>
              <a:t>BRONZE GAISCE AWARD</a:t>
            </a:r>
          </a:p>
        </p:txBody>
      </p:sp>
      <p:sp>
        <p:nvSpPr>
          <p:cNvPr id="8" name="Freeform 8"/>
          <p:cNvSpPr/>
          <p:nvPr/>
        </p:nvSpPr>
        <p:spPr>
          <a:xfrm rot="5400000">
            <a:off x="3056453" y="4273552"/>
            <a:ext cx="837809" cy="357116"/>
          </a:xfrm>
          <a:custGeom>
            <a:avLst/>
            <a:gdLst/>
            <a:ahLst/>
            <a:cxnLst/>
            <a:rect l="l" t="t" r="r" b="b"/>
            <a:pathLst>
              <a:path w="837809" h="357116">
                <a:moveTo>
                  <a:pt x="0" y="0"/>
                </a:moveTo>
                <a:lnTo>
                  <a:pt x="837809" y="0"/>
                </a:lnTo>
                <a:lnTo>
                  <a:pt x="837809" y="357116"/>
                </a:lnTo>
                <a:lnTo>
                  <a:pt x="0" y="357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 rot="5400000">
            <a:off x="14213437" y="4530965"/>
            <a:ext cx="1170664" cy="498996"/>
          </a:xfrm>
          <a:custGeom>
            <a:avLst/>
            <a:gdLst/>
            <a:ahLst/>
            <a:cxnLst/>
            <a:rect l="l" t="t" r="r" b="b"/>
            <a:pathLst>
              <a:path w="1170664" h="498996">
                <a:moveTo>
                  <a:pt x="0" y="0"/>
                </a:moveTo>
                <a:lnTo>
                  <a:pt x="1170664" y="0"/>
                </a:lnTo>
                <a:lnTo>
                  <a:pt x="1170664" y="498995"/>
                </a:lnTo>
                <a:lnTo>
                  <a:pt x="0" y="4989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4373848" y="8690539"/>
            <a:ext cx="1084522" cy="1070719"/>
          </a:xfrm>
          <a:custGeom>
            <a:avLst/>
            <a:gdLst/>
            <a:ahLst/>
            <a:cxnLst/>
            <a:rect l="l" t="t" r="r" b="b"/>
            <a:pathLst>
              <a:path w="1084522" h="1070719">
                <a:moveTo>
                  <a:pt x="0" y="0"/>
                </a:moveTo>
                <a:lnTo>
                  <a:pt x="1084522" y="0"/>
                </a:lnTo>
                <a:lnTo>
                  <a:pt x="1084522" y="1070720"/>
                </a:lnTo>
                <a:lnTo>
                  <a:pt x="0" y="10707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1718433" y="5499144"/>
            <a:ext cx="10827019" cy="2931782"/>
          </a:xfrm>
          <a:custGeom>
            <a:avLst/>
            <a:gdLst/>
            <a:ahLst/>
            <a:cxnLst/>
            <a:rect l="l" t="t" r="r" b="b"/>
            <a:pathLst>
              <a:path w="10827019" h="2931782">
                <a:moveTo>
                  <a:pt x="0" y="0"/>
                </a:moveTo>
                <a:lnTo>
                  <a:pt x="10827019" y="0"/>
                </a:lnTo>
                <a:lnTo>
                  <a:pt x="10827019" y="2931782"/>
                </a:lnTo>
                <a:lnTo>
                  <a:pt x="0" y="29317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2576866" y="2814005"/>
            <a:ext cx="1796982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PERSONAL 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SKILL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79583" y="2814005"/>
            <a:ext cx="2152501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PHYSICAL RECREATION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04599" y="2814005"/>
            <a:ext cx="2466194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COMMUNITY INVOLVEMENT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545452" y="2814005"/>
            <a:ext cx="4788909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ADVENTURE JOURNEY EXPEDITION or exploration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026570" y="5019675"/>
            <a:ext cx="285751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E7E6FB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Life skills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752778" y="5013369"/>
            <a:ext cx="2006111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E7E6FB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Swimming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275876" y="4886325"/>
            <a:ext cx="4269576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E7E6FB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Meals on wheels volunteer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768767" y="5565819"/>
            <a:ext cx="2006111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E7E6FB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Waterford Greenway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679583" y="8566714"/>
            <a:ext cx="2876378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E7E6FB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Swimming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194268" y="5905500"/>
            <a:ext cx="2612585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D3AF37"/>
                </a:solidFill>
                <a:latin typeface="Avenir Medium"/>
                <a:ea typeface="Avenir Medium"/>
                <a:cs typeface="Avenir Medium"/>
                <a:sym typeface="Avenir Medium"/>
              </a:rPr>
              <a:t>1 hour per week </a:t>
            </a:r>
          </a:p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E7E6FB"/>
                </a:solidFill>
                <a:latin typeface="Avenir Medium"/>
                <a:ea typeface="Avenir Medium"/>
                <a:cs typeface="Avenir Medium"/>
                <a:sym typeface="Avenir Medium"/>
              </a:rPr>
              <a:t>for 13 weeks</a:t>
            </a:r>
          </a:p>
        </p:txBody>
      </p:sp>
      <p:sp>
        <p:nvSpPr>
          <p:cNvPr id="22" name="Freeform 22"/>
          <p:cNvSpPr/>
          <p:nvPr/>
        </p:nvSpPr>
        <p:spPr>
          <a:xfrm rot="5400000">
            <a:off x="6336929" y="4273552"/>
            <a:ext cx="837809" cy="357116"/>
          </a:xfrm>
          <a:custGeom>
            <a:avLst/>
            <a:gdLst/>
            <a:ahLst/>
            <a:cxnLst/>
            <a:rect l="l" t="t" r="r" b="b"/>
            <a:pathLst>
              <a:path w="837809" h="357116">
                <a:moveTo>
                  <a:pt x="0" y="0"/>
                </a:moveTo>
                <a:lnTo>
                  <a:pt x="837809" y="0"/>
                </a:lnTo>
                <a:lnTo>
                  <a:pt x="837809" y="357116"/>
                </a:lnTo>
                <a:lnTo>
                  <a:pt x="0" y="357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 rot="5400000">
            <a:off x="9918792" y="4273552"/>
            <a:ext cx="837809" cy="357116"/>
          </a:xfrm>
          <a:custGeom>
            <a:avLst/>
            <a:gdLst/>
            <a:ahLst/>
            <a:cxnLst/>
            <a:rect l="l" t="t" r="r" b="b"/>
            <a:pathLst>
              <a:path w="837809" h="357116">
                <a:moveTo>
                  <a:pt x="0" y="0"/>
                </a:moveTo>
                <a:lnTo>
                  <a:pt x="837809" y="0"/>
                </a:lnTo>
                <a:lnTo>
                  <a:pt x="837809" y="357116"/>
                </a:lnTo>
                <a:lnTo>
                  <a:pt x="0" y="3571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TextBox 24"/>
          <p:cNvSpPr txBox="1"/>
          <p:nvPr/>
        </p:nvSpPr>
        <p:spPr>
          <a:xfrm>
            <a:off x="5449541" y="5943122"/>
            <a:ext cx="2612585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D3AF37"/>
                </a:solidFill>
                <a:latin typeface="Avenir Medium"/>
                <a:ea typeface="Avenir Medium"/>
                <a:cs typeface="Avenir Medium"/>
                <a:sym typeface="Avenir Medium"/>
              </a:rPr>
              <a:t>1 hour per week </a:t>
            </a:r>
          </a:p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E7E6FB"/>
                </a:solidFill>
                <a:latin typeface="Avenir Medium"/>
                <a:ea typeface="Avenir Medium"/>
                <a:cs typeface="Avenir Medium"/>
                <a:sym typeface="Avenir Medium"/>
              </a:rPr>
              <a:t>for 13 weeks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031404" y="5943122"/>
            <a:ext cx="2612585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D3AF37"/>
                </a:solidFill>
                <a:latin typeface="Avenir Medium"/>
                <a:ea typeface="Avenir Medium"/>
                <a:cs typeface="Avenir Medium"/>
                <a:sym typeface="Avenir Medium"/>
              </a:rPr>
              <a:t>1 hour per week </a:t>
            </a:r>
          </a:p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E7E6FB"/>
                </a:solidFill>
                <a:latin typeface="Avenir Medium"/>
                <a:ea typeface="Avenir Medium"/>
                <a:cs typeface="Avenir Medium"/>
                <a:sym typeface="Avenir Medium"/>
              </a:rPr>
              <a:t>for 13 weeks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703875" y="9162816"/>
            <a:ext cx="2856134" cy="453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D3AF37"/>
                </a:solidFill>
                <a:latin typeface="Avenir"/>
                <a:ea typeface="Avenir"/>
                <a:cs typeface="Avenir"/>
                <a:sym typeface="Avenir"/>
              </a:rPr>
              <a:t>Additional 13 weeks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492476" y="6720361"/>
            <a:ext cx="2612585" cy="453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D3AF37"/>
                </a:solidFill>
                <a:latin typeface="Avenir"/>
                <a:ea typeface="Avenir"/>
                <a:cs typeface="Avenir"/>
                <a:sym typeface="Avenir"/>
              </a:rPr>
              <a:t>2 days &amp; 1 night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986528" y="2986215"/>
            <a:ext cx="10246444" cy="1581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4"/>
              </a:lnSpc>
            </a:pPr>
            <a:r>
              <a:rPr lang="en-US" sz="34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Self belief, confidence and resilience</a:t>
            </a:r>
          </a:p>
          <a:p>
            <a:pPr algn="l">
              <a:lnSpc>
                <a:spcPts val="6294"/>
              </a:lnSpc>
            </a:pPr>
            <a:r>
              <a:rPr lang="en-US" sz="34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An independent and self-motivating attitude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86528" y="4795965"/>
            <a:ext cx="10246444" cy="1282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5"/>
              </a:lnSpc>
            </a:pPr>
            <a:r>
              <a:rPr lang="en-US" sz="34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A positive connection and contribution to </a:t>
            </a:r>
          </a:p>
          <a:p>
            <a:pPr algn="l">
              <a:lnSpc>
                <a:spcPts val="4895"/>
              </a:lnSpc>
            </a:pPr>
            <a:r>
              <a:rPr lang="en-US" sz="34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local community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986528" y="6155385"/>
            <a:ext cx="10246444" cy="79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4"/>
              </a:lnSpc>
            </a:pPr>
            <a:r>
              <a:rPr lang="en-US" sz="34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New &amp; improved interests &amp; abilities</a:t>
            </a:r>
          </a:p>
        </p:txBody>
      </p:sp>
      <p:sp>
        <p:nvSpPr>
          <p:cNvPr id="6" name="Freeform 6"/>
          <p:cNvSpPr/>
          <p:nvPr/>
        </p:nvSpPr>
        <p:spPr>
          <a:xfrm>
            <a:off x="835863" y="3019533"/>
            <a:ext cx="873936" cy="746123"/>
          </a:xfrm>
          <a:custGeom>
            <a:avLst/>
            <a:gdLst/>
            <a:ahLst/>
            <a:cxnLst/>
            <a:rect l="l" t="t" r="r" b="b"/>
            <a:pathLst>
              <a:path w="873936" h="746123">
                <a:moveTo>
                  <a:pt x="0" y="0"/>
                </a:moveTo>
                <a:lnTo>
                  <a:pt x="873936" y="0"/>
                </a:lnTo>
                <a:lnTo>
                  <a:pt x="873936" y="746123"/>
                </a:lnTo>
                <a:lnTo>
                  <a:pt x="0" y="7461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835863" y="3843592"/>
            <a:ext cx="873936" cy="746123"/>
          </a:xfrm>
          <a:custGeom>
            <a:avLst/>
            <a:gdLst/>
            <a:ahLst/>
            <a:cxnLst/>
            <a:rect l="l" t="t" r="r" b="b"/>
            <a:pathLst>
              <a:path w="873936" h="746123">
                <a:moveTo>
                  <a:pt x="0" y="0"/>
                </a:moveTo>
                <a:lnTo>
                  <a:pt x="873936" y="0"/>
                </a:lnTo>
                <a:lnTo>
                  <a:pt x="873936" y="746123"/>
                </a:lnTo>
                <a:lnTo>
                  <a:pt x="0" y="7461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835863" y="4706448"/>
            <a:ext cx="873936" cy="746123"/>
          </a:xfrm>
          <a:custGeom>
            <a:avLst/>
            <a:gdLst/>
            <a:ahLst/>
            <a:cxnLst/>
            <a:rect l="l" t="t" r="r" b="b"/>
            <a:pathLst>
              <a:path w="873936" h="746123">
                <a:moveTo>
                  <a:pt x="0" y="0"/>
                </a:moveTo>
                <a:lnTo>
                  <a:pt x="873936" y="0"/>
                </a:lnTo>
                <a:lnTo>
                  <a:pt x="873936" y="746123"/>
                </a:lnTo>
                <a:lnTo>
                  <a:pt x="0" y="7461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835863" y="6292038"/>
            <a:ext cx="873936" cy="746123"/>
          </a:xfrm>
          <a:custGeom>
            <a:avLst/>
            <a:gdLst/>
            <a:ahLst/>
            <a:cxnLst/>
            <a:rect l="l" t="t" r="r" b="b"/>
            <a:pathLst>
              <a:path w="873936" h="746123">
                <a:moveTo>
                  <a:pt x="0" y="0"/>
                </a:moveTo>
                <a:lnTo>
                  <a:pt x="873936" y="0"/>
                </a:lnTo>
                <a:lnTo>
                  <a:pt x="873936" y="746122"/>
                </a:lnTo>
                <a:lnTo>
                  <a:pt x="0" y="7461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835863" y="7156824"/>
            <a:ext cx="873936" cy="746123"/>
          </a:xfrm>
          <a:custGeom>
            <a:avLst/>
            <a:gdLst/>
            <a:ahLst/>
            <a:cxnLst/>
            <a:rect l="l" t="t" r="r" b="b"/>
            <a:pathLst>
              <a:path w="873936" h="746123">
                <a:moveTo>
                  <a:pt x="0" y="0"/>
                </a:moveTo>
                <a:lnTo>
                  <a:pt x="873936" y="0"/>
                </a:lnTo>
                <a:lnTo>
                  <a:pt x="873936" y="746123"/>
                </a:lnTo>
                <a:lnTo>
                  <a:pt x="0" y="7461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835863" y="8503981"/>
            <a:ext cx="873936" cy="746123"/>
          </a:xfrm>
          <a:custGeom>
            <a:avLst/>
            <a:gdLst/>
            <a:ahLst/>
            <a:cxnLst/>
            <a:rect l="l" t="t" r="r" b="b"/>
            <a:pathLst>
              <a:path w="873936" h="746123">
                <a:moveTo>
                  <a:pt x="0" y="0"/>
                </a:moveTo>
                <a:lnTo>
                  <a:pt x="873936" y="0"/>
                </a:lnTo>
                <a:lnTo>
                  <a:pt x="873936" y="746123"/>
                </a:lnTo>
                <a:lnTo>
                  <a:pt x="0" y="7461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1986528" y="8491205"/>
            <a:ext cx="10246444" cy="79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4"/>
              </a:lnSpc>
            </a:pPr>
            <a:r>
              <a:rPr lang="en-US" sz="34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Looks good on a CV</a:t>
            </a:r>
          </a:p>
        </p:txBody>
      </p:sp>
      <p:grpSp>
        <p:nvGrpSpPr>
          <p:cNvPr id="13" name="Group 13"/>
          <p:cNvGrpSpPr/>
          <p:nvPr/>
        </p:nvGrpSpPr>
        <p:grpSpPr>
          <a:xfrm rot="-10800000">
            <a:off x="11774737" y="2656526"/>
            <a:ext cx="6320352" cy="7422438"/>
            <a:chOff x="0" y="0"/>
            <a:chExt cx="1780031" cy="20904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780031" cy="2090416"/>
            </a:xfrm>
            <a:custGeom>
              <a:avLst/>
              <a:gdLst/>
              <a:ahLst/>
              <a:cxnLst/>
              <a:rect l="l" t="t" r="r" b="b"/>
              <a:pathLst>
                <a:path w="1780031" h="2090416">
                  <a:moveTo>
                    <a:pt x="48997" y="0"/>
                  </a:moveTo>
                  <a:lnTo>
                    <a:pt x="1731034" y="0"/>
                  </a:lnTo>
                  <a:cubicBezTo>
                    <a:pt x="1744029" y="0"/>
                    <a:pt x="1756491" y="5162"/>
                    <a:pt x="1765680" y="14351"/>
                  </a:cubicBezTo>
                  <a:cubicBezTo>
                    <a:pt x="1774869" y="23539"/>
                    <a:pt x="1780031" y="36002"/>
                    <a:pt x="1780031" y="48997"/>
                  </a:cubicBezTo>
                  <a:lnTo>
                    <a:pt x="1780031" y="2041420"/>
                  </a:lnTo>
                  <a:cubicBezTo>
                    <a:pt x="1780031" y="2054414"/>
                    <a:pt x="1774869" y="2066877"/>
                    <a:pt x="1765680" y="2076066"/>
                  </a:cubicBezTo>
                  <a:cubicBezTo>
                    <a:pt x="1756491" y="2085254"/>
                    <a:pt x="1744029" y="2090416"/>
                    <a:pt x="1731034" y="2090416"/>
                  </a:cubicBezTo>
                  <a:lnTo>
                    <a:pt x="48997" y="2090416"/>
                  </a:lnTo>
                  <a:cubicBezTo>
                    <a:pt x="21937" y="2090416"/>
                    <a:pt x="0" y="2068480"/>
                    <a:pt x="0" y="2041420"/>
                  </a:cubicBezTo>
                  <a:lnTo>
                    <a:pt x="0" y="48997"/>
                  </a:lnTo>
                  <a:cubicBezTo>
                    <a:pt x="0" y="36002"/>
                    <a:pt x="5162" y="23539"/>
                    <a:pt x="14351" y="14351"/>
                  </a:cubicBezTo>
                  <a:cubicBezTo>
                    <a:pt x="23539" y="5162"/>
                    <a:pt x="36002" y="0"/>
                    <a:pt x="4899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C8CA0">
                    <a:alpha val="40000"/>
                  </a:srgbClr>
                </a:gs>
                <a:gs pos="100000">
                  <a:srgbClr val="9E324E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1780031" cy="21666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010561" y="2875017"/>
            <a:ext cx="5863081" cy="7013869"/>
            <a:chOff x="0" y="0"/>
            <a:chExt cx="1018743" cy="121869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8742" cy="1218698"/>
            </a:xfrm>
            <a:custGeom>
              <a:avLst/>
              <a:gdLst/>
              <a:ahLst/>
              <a:cxnLst/>
              <a:rect l="l" t="t" r="r" b="b"/>
              <a:pathLst>
                <a:path w="1018742" h="1218698">
                  <a:moveTo>
                    <a:pt x="30370" y="0"/>
                  </a:moveTo>
                  <a:lnTo>
                    <a:pt x="988372" y="0"/>
                  </a:lnTo>
                  <a:cubicBezTo>
                    <a:pt x="1005145" y="0"/>
                    <a:pt x="1018742" y="13597"/>
                    <a:pt x="1018742" y="30370"/>
                  </a:cubicBezTo>
                  <a:lnTo>
                    <a:pt x="1018742" y="1188328"/>
                  </a:lnTo>
                  <a:cubicBezTo>
                    <a:pt x="1018742" y="1205101"/>
                    <a:pt x="1005145" y="1218698"/>
                    <a:pt x="988372" y="1218698"/>
                  </a:cubicBezTo>
                  <a:lnTo>
                    <a:pt x="30370" y="1218698"/>
                  </a:lnTo>
                  <a:cubicBezTo>
                    <a:pt x="13597" y="1218698"/>
                    <a:pt x="0" y="1205101"/>
                    <a:pt x="0" y="1188328"/>
                  </a:cubicBezTo>
                  <a:lnTo>
                    <a:pt x="0" y="30370"/>
                  </a:lnTo>
                  <a:cubicBezTo>
                    <a:pt x="0" y="13597"/>
                    <a:pt x="13597" y="0"/>
                    <a:pt x="30370" y="0"/>
                  </a:cubicBezTo>
                  <a:close/>
                </a:path>
              </a:pathLst>
            </a:custGeom>
            <a:blipFill>
              <a:blip r:embed="rId5"/>
              <a:stretch>
                <a:fillRect l="-23339" r="-4280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35863" y="673502"/>
            <a:ext cx="6907468" cy="1675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20"/>
              </a:lnSpc>
            </a:pPr>
            <a:r>
              <a:rPr lang="en-US" sz="98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WHY DO IT 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86528" y="7118251"/>
            <a:ext cx="7951819" cy="1282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5"/>
              </a:lnSpc>
            </a:pPr>
            <a:r>
              <a:rPr lang="en-US" sz="34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Nationally &amp; internationally recognised award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731216" y="1697979"/>
            <a:ext cx="13606370" cy="8589021"/>
          </a:xfrm>
          <a:custGeom>
            <a:avLst/>
            <a:gdLst/>
            <a:ahLst/>
            <a:cxnLst/>
            <a:rect l="l" t="t" r="r" b="b"/>
            <a:pathLst>
              <a:path w="13606370" h="8589021">
                <a:moveTo>
                  <a:pt x="0" y="0"/>
                </a:moveTo>
                <a:lnTo>
                  <a:pt x="13606370" y="0"/>
                </a:lnTo>
                <a:lnTo>
                  <a:pt x="13606370" y="8589021"/>
                </a:lnTo>
                <a:lnTo>
                  <a:pt x="0" y="85890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2390997" y="3538694"/>
            <a:ext cx="1277054" cy="349594"/>
          </a:xfrm>
          <a:custGeom>
            <a:avLst/>
            <a:gdLst/>
            <a:ahLst/>
            <a:cxnLst/>
            <a:rect l="l" t="t" r="r" b="b"/>
            <a:pathLst>
              <a:path w="1277054" h="349594">
                <a:moveTo>
                  <a:pt x="0" y="0"/>
                </a:moveTo>
                <a:lnTo>
                  <a:pt x="1277054" y="0"/>
                </a:lnTo>
                <a:lnTo>
                  <a:pt x="1277054" y="349593"/>
                </a:lnTo>
                <a:lnTo>
                  <a:pt x="0" y="3495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2390997" y="4667010"/>
            <a:ext cx="1277054" cy="349594"/>
          </a:xfrm>
          <a:custGeom>
            <a:avLst/>
            <a:gdLst/>
            <a:ahLst/>
            <a:cxnLst/>
            <a:rect l="l" t="t" r="r" b="b"/>
            <a:pathLst>
              <a:path w="1277054" h="349594">
                <a:moveTo>
                  <a:pt x="0" y="0"/>
                </a:moveTo>
                <a:lnTo>
                  <a:pt x="1277054" y="0"/>
                </a:lnTo>
                <a:lnTo>
                  <a:pt x="1277054" y="349594"/>
                </a:lnTo>
                <a:lnTo>
                  <a:pt x="0" y="3495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2390997" y="6433502"/>
            <a:ext cx="1277054" cy="349594"/>
          </a:xfrm>
          <a:custGeom>
            <a:avLst/>
            <a:gdLst/>
            <a:ahLst/>
            <a:cxnLst/>
            <a:rect l="l" t="t" r="r" b="b"/>
            <a:pathLst>
              <a:path w="1277054" h="349594">
                <a:moveTo>
                  <a:pt x="0" y="0"/>
                </a:moveTo>
                <a:lnTo>
                  <a:pt x="1277054" y="0"/>
                </a:lnTo>
                <a:lnTo>
                  <a:pt x="1277054" y="349593"/>
                </a:lnTo>
                <a:lnTo>
                  <a:pt x="0" y="3495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835863" y="673502"/>
            <a:ext cx="7681674" cy="1675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20"/>
              </a:lnSpc>
            </a:pPr>
            <a:r>
              <a:rPr lang="en-US" sz="9800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get started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54557" y="3057421"/>
            <a:ext cx="11383029" cy="1046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24"/>
              </a:lnSpc>
            </a:pPr>
            <a:r>
              <a:rPr lang="en-US" sz="3696" b="1">
                <a:solidFill>
                  <a:srgbClr val="D3AF37"/>
                </a:solidFill>
                <a:latin typeface="Avenir Bold"/>
                <a:ea typeface="Avenir Bold"/>
                <a:cs typeface="Avenir Bold"/>
                <a:sym typeface="Avenir Bold"/>
              </a:rPr>
              <a:t>Connect with your PAL</a:t>
            </a:r>
            <a:r>
              <a:rPr lang="en-US" sz="3696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 who will support you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954557" y="6271577"/>
            <a:ext cx="9333463" cy="720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60"/>
              </a:lnSpc>
            </a:pPr>
            <a:r>
              <a:rPr lang="en-US" sz="3696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Set yourself a goal </a:t>
            </a:r>
            <a:r>
              <a:rPr lang="en-US" sz="3696" b="1">
                <a:solidFill>
                  <a:srgbClr val="E7E6FB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and go for it!</a:t>
            </a:r>
            <a:r>
              <a:rPr lang="en-US" sz="3696" b="1">
                <a:solidFill>
                  <a:srgbClr val="D3AF37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954557" y="4575226"/>
            <a:ext cx="9822463" cy="139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60"/>
              </a:lnSpc>
              <a:spcBef>
                <a:spcPct val="0"/>
              </a:spcBef>
            </a:pPr>
            <a:r>
              <a:rPr lang="en-US" sz="3696" b="1">
                <a:solidFill>
                  <a:srgbClr val="D4AF37"/>
                </a:solidFill>
                <a:latin typeface="Avenir Bold"/>
                <a:ea typeface="Avenir Bold"/>
                <a:cs typeface="Avenir Bold"/>
                <a:sym typeface="Avenir Bold"/>
              </a:rPr>
              <a:t>Decide and agree your activities </a:t>
            </a:r>
            <a:r>
              <a:rPr lang="en-US" sz="3696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with your PAL for each section of the award.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028700" y="3493940"/>
            <a:ext cx="6716860" cy="6716860"/>
          </a:xfrm>
          <a:custGeom>
            <a:avLst/>
            <a:gdLst/>
            <a:ahLst/>
            <a:cxnLst/>
            <a:rect l="l" t="t" r="r" b="b"/>
            <a:pathLst>
              <a:path w="6716860" h="6716860">
                <a:moveTo>
                  <a:pt x="0" y="0"/>
                </a:moveTo>
                <a:lnTo>
                  <a:pt x="6716860" y="0"/>
                </a:lnTo>
                <a:lnTo>
                  <a:pt x="6716860" y="6716860"/>
                </a:lnTo>
                <a:lnTo>
                  <a:pt x="0" y="67168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7745560" y="2821160"/>
            <a:ext cx="3552146" cy="3552146"/>
          </a:xfrm>
          <a:custGeom>
            <a:avLst/>
            <a:gdLst/>
            <a:ahLst/>
            <a:cxnLst/>
            <a:rect l="l" t="t" r="r" b="b"/>
            <a:pathLst>
              <a:path w="3552146" h="3552146">
                <a:moveTo>
                  <a:pt x="0" y="0"/>
                </a:moveTo>
                <a:lnTo>
                  <a:pt x="3552146" y="0"/>
                </a:lnTo>
                <a:lnTo>
                  <a:pt x="3552146" y="3552147"/>
                </a:lnTo>
                <a:lnTo>
                  <a:pt x="0" y="35521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rot="1518664">
            <a:off x="5499905" y="4041087"/>
            <a:ext cx="2694594" cy="1994000"/>
          </a:xfrm>
          <a:custGeom>
            <a:avLst/>
            <a:gdLst/>
            <a:ahLst/>
            <a:cxnLst/>
            <a:rect l="l" t="t" r="r" b="b"/>
            <a:pathLst>
              <a:path w="2694594" h="1994000">
                <a:moveTo>
                  <a:pt x="0" y="0"/>
                </a:moveTo>
                <a:lnTo>
                  <a:pt x="2694594" y="0"/>
                </a:lnTo>
                <a:lnTo>
                  <a:pt x="2694594" y="1993999"/>
                </a:lnTo>
                <a:lnTo>
                  <a:pt x="0" y="19939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0319031" y="2096459"/>
            <a:ext cx="3689549" cy="7013767"/>
          </a:xfrm>
          <a:custGeom>
            <a:avLst/>
            <a:gdLst/>
            <a:ahLst/>
            <a:cxnLst/>
            <a:rect l="l" t="t" r="r" b="b"/>
            <a:pathLst>
              <a:path w="3689549" h="7013767">
                <a:moveTo>
                  <a:pt x="0" y="0"/>
                </a:moveTo>
                <a:lnTo>
                  <a:pt x="3689549" y="0"/>
                </a:lnTo>
                <a:lnTo>
                  <a:pt x="3689549" y="7013767"/>
                </a:lnTo>
                <a:lnTo>
                  <a:pt x="0" y="70137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4599" r="-2549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 rot="-5400000">
            <a:off x="-1050852" y="1996284"/>
            <a:ext cx="3272905" cy="200350"/>
          </a:xfrm>
          <a:custGeom>
            <a:avLst/>
            <a:gdLst/>
            <a:ahLst/>
            <a:cxnLst/>
            <a:rect l="l" t="t" r="r" b="b"/>
            <a:pathLst>
              <a:path w="3272905" h="200350">
                <a:moveTo>
                  <a:pt x="0" y="0"/>
                </a:moveTo>
                <a:lnTo>
                  <a:pt x="3272905" y="0"/>
                </a:lnTo>
                <a:lnTo>
                  <a:pt x="3272905" y="200350"/>
                </a:lnTo>
                <a:lnTo>
                  <a:pt x="0" y="2003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 rot="-1302849">
            <a:off x="14172636" y="4607074"/>
            <a:ext cx="5142775" cy="7278685"/>
          </a:xfrm>
          <a:custGeom>
            <a:avLst/>
            <a:gdLst/>
            <a:ahLst/>
            <a:cxnLst/>
            <a:rect l="l" t="t" r="r" b="b"/>
            <a:pathLst>
              <a:path w="5142775" h="7278685">
                <a:moveTo>
                  <a:pt x="0" y="0"/>
                </a:moveTo>
                <a:lnTo>
                  <a:pt x="5142775" y="0"/>
                </a:lnTo>
                <a:lnTo>
                  <a:pt x="5142775" y="7278685"/>
                </a:lnTo>
                <a:lnTo>
                  <a:pt x="0" y="727868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9" name="Group 9"/>
          <p:cNvGrpSpPr/>
          <p:nvPr/>
        </p:nvGrpSpPr>
        <p:grpSpPr>
          <a:xfrm>
            <a:off x="7524261" y="6272186"/>
            <a:ext cx="3239477" cy="2580258"/>
            <a:chOff x="0" y="0"/>
            <a:chExt cx="4319303" cy="344034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319303" cy="3440344"/>
            </a:xfrm>
            <a:custGeom>
              <a:avLst/>
              <a:gdLst/>
              <a:ahLst/>
              <a:cxnLst/>
              <a:rect l="l" t="t" r="r" b="b"/>
              <a:pathLst>
                <a:path w="4319303" h="3440344">
                  <a:moveTo>
                    <a:pt x="0" y="0"/>
                  </a:moveTo>
                  <a:lnTo>
                    <a:pt x="4319303" y="0"/>
                  </a:lnTo>
                  <a:lnTo>
                    <a:pt x="4319303" y="3440344"/>
                  </a:lnTo>
                  <a:lnTo>
                    <a:pt x="0" y="344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119334" y="773578"/>
              <a:ext cx="340373" cy="400456"/>
            </a:xfrm>
            <a:custGeom>
              <a:avLst/>
              <a:gdLst/>
              <a:ahLst/>
              <a:cxnLst/>
              <a:rect l="l" t="t" r="r" b="b"/>
              <a:pathLst>
                <a:path w="340373" h="400456">
                  <a:moveTo>
                    <a:pt x="0" y="0"/>
                  </a:moveTo>
                  <a:lnTo>
                    <a:pt x="340373" y="0"/>
                  </a:lnTo>
                  <a:lnTo>
                    <a:pt x="340373" y="400456"/>
                  </a:lnTo>
                  <a:lnTo>
                    <a:pt x="0" y="400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17834" b="-17834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Freeform 12"/>
          <p:cNvSpPr/>
          <p:nvPr/>
        </p:nvSpPr>
        <p:spPr>
          <a:xfrm rot="1169848">
            <a:off x="14033676" y="2454581"/>
            <a:ext cx="1874564" cy="1874564"/>
          </a:xfrm>
          <a:custGeom>
            <a:avLst/>
            <a:gdLst/>
            <a:ahLst/>
            <a:cxnLst/>
            <a:rect l="l" t="t" r="r" b="b"/>
            <a:pathLst>
              <a:path w="1874564" h="1874564">
                <a:moveTo>
                  <a:pt x="0" y="0"/>
                </a:moveTo>
                <a:lnTo>
                  <a:pt x="1874564" y="0"/>
                </a:lnTo>
                <a:lnTo>
                  <a:pt x="1874564" y="1874564"/>
                </a:lnTo>
                <a:lnTo>
                  <a:pt x="0" y="187456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8469711" y="1143574"/>
            <a:ext cx="2103844" cy="2103844"/>
          </a:xfrm>
          <a:custGeom>
            <a:avLst/>
            <a:gdLst/>
            <a:ahLst/>
            <a:cxnLst/>
            <a:rect l="l" t="t" r="r" b="b"/>
            <a:pathLst>
              <a:path w="2103844" h="2103844">
                <a:moveTo>
                  <a:pt x="0" y="0"/>
                </a:moveTo>
                <a:lnTo>
                  <a:pt x="2103844" y="0"/>
                </a:lnTo>
                <a:lnTo>
                  <a:pt x="2103844" y="2103844"/>
                </a:lnTo>
                <a:lnTo>
                  <a:pt x="0" y="210384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 rot="-914752">
            <a:off x="8784128" y="4088883"/>
            <a:ext cx="1512510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13005D"/>
                </a:solidFill>
                <a:latin typeface="Rustico 2"/>
                <a:ea typeface="Rustico 2"/>
                <a:cs typeface="Rustico 2"/>
                <a:sym typeface="Rustico 2"/>
              </a:rPr>
              <a:t>JOURNAL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05387" y="828549"/>
            <a:ext cx="6297666" cy="2904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466"/>
              </a:lnSpc>
            </a:pPr>
            <a:r>
              <a:rPr lang="en-US" sz="9800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TRACKING PROGRESS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799093" y="6448713"/>
            <a:ext cx="2083580" cy="119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5"/>
              </a:lnSpc>
            </a:pPr>
            <a:r>
              <a:rPr lang="en-US" sz="3439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YOUR</a:t>
            </a:r>
          </a:p>
          <a:p>
            <a:pPr algn="ctr">
              <a:lnSpc>
                <a:spcPts val="4815"/>
              </a:lnSpc>
            </a:pPr>
            <a:r>
              <a:rPr lang="en-US" sz="3439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PORTFOLIO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72991" y="1828432"/>
            <a:ext cx="7571009" cy="1911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49"/>
              </a:lnSpc>
            </a:pPr>
            <a:r>
              <a:rPr lang="en-US" sz="12863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LA GAISCE</a:t>
            </a:r>
          </a:p>
        </p:txBody>
      </p:sp>
      <p:sp>
        <p:nvSpPr>
          <p:cNvPr id="3" name="TextBox 3"/>
          <p:cNvSpPr txBox="1"/>
          <p:nvPr/>
        </p:nvSpPr>
        <p:spPr>
          <a:xfrm rot="1243334">
            <a:off x="2619864" y="1283440"/>
            <a:ext cx="569042" cy="946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55"/>
              </a:lnSpc>
            </a:pPr>
            <a:r>
              <a:rPr lang="en-US" sz="6372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/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62326" y="3950833"/>
            <a:ext cx="7681674" cy="1675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20"/>
              </a:lnSpc>
            </a:pPr>
            <a:r>
              <a:rPr lang="en-US" sz="9800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21st October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8774296" y="4035463"/>
            <a:ext cx="8923708" cy="6251537"/>
            <a:chOff x="0" y="0"/>
            <a:chExt cx="1069765" cy="7494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69765" cy="749428"/>
            </a:xfrm>
            <a:custGeom>
              <a:avLst/>
              <a:gdLst/>
              <a:ahLst/>
              <a:cxnLst/>
              <a:rect l="l" t="t" r="r" b="b"/>
              <a:pathLst>
                <a:path w="1069765" h="957424">
                  <a:moveTo>
                    <a:pt x="19954" y="0"/>
                  </a:moveTo>
                  <a:lnTo>
                    <a:pt x="1049811" y="0"/>
                  </a:lnTo>
                  <a:cubicBezTo>
                    <a:pt x="1060831" y="0"/>
                    <a:pt x="1069765" y="8934"/>
                    <a:pt x="1069765" y="19954"/>
                  </a:cubicBezTo>
                  <a:lnTo>
                    <a:pt x="1069765" y="937470"/>
                  </a:lnTo>
                  <a:cubicBezTo>
                    <a:pt x="1069765" y="948490"/>
                    <a:pt x="1060831" y="957424"/>
                    <a:pt x="1049811" y="957424"/>
                  </a:cubicBezTo>
                  <a:lnTo>
                    <a:pt x="19954" y="957424"/>
                  </a:lnTo>
                  <a:cubicBezTo>
                    <a:pt x="14662" y="957424"/>
                    <a:pt x="9587" y="955322"/>
                    <a:pt x="5844" y="951579"/>
                  </a:cubicBezTo>
                  <a:cubicBezTo>
                    <a:pt x="2102" y="947837"/>
                    <a:pt x="0" y="942762"/>
                    <a:pt x="0" y="937470"/>
                  </a:cubicBezTo>
                  <a:lnTo>
                    <a:pt x="0" y="19954"/>
                  </a:lnTo>
                  <a:cubicBezTo>
                    <a:pt x="0" y="8934"/>
                    <a:pt x="8934" y="0"/>
                    <a:pt x="19954" y="0"/>
                  </a:cubicBezTo>
                  <a:close/>
                </a:path>
              </a:pathLst>
            </a:custGeom>
            <a:blipFill>
              <a:blip r:embed="rId2">
                <a:alphaModFix amt="78000"/>
              </a:blip>
              <a:stretch>
                <a:fillRect t="-43375" b="-7112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" name="Freeform 7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 rot="-10800000">
            <a:off x="7615604" y="7768181"/>
            <a:ext cx="2317383" cy="1929221"/>
          </a:xfrm>
          <a:custGeom>
            <a:avLst/>
            <a:gdLst/>
            <a:ahLst/>
            <a:cxnLst/>
            <a:rect l="l" t="t" r="r" b="b"/>
            <a:pathLst>
              <a:path w="2317383" h="1929221">
                <a:moveTo>
                  <a:pt x="0" y="0"/>
                </a:moveTo>
                <a:lnTo>
                  <a:pt x="2317383" y="0"/>
                </a:lnTo>
                <a:lnTo>
                  <a:pt x="2317383" y="1929221"/>
                </a:lnTo>
                <a:lnTo>
                  <a:pt x="0" y="19292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9" name="Group 9"/>
          <p:cNvGrpSpPr/>
          <p:nvPr/>
        </p:nvGrpSpPr>
        <p:grpSpPr>
          <a:xfrm>
            <a:off x="682025" y="7756357"/>
            <a:ext cx="4292947" cy="1941045"/>
            <a:chOff x="0" y="0"/>
            <a:chExt cx="5723930" cy="2588060"/>
          </a:xfrm>
        </p:grpSpPr>
        <p:sp>
          <p:nvSpPr>
            <p:cNvPr id="10" name="Freeform 10"/>
            <p:cNvSpPr/>
            <p:nvPr/>
          </p:nvSpPr>
          <p:spPr>
            <a:xfrm>
              <a:off x="1453876" y="0"/>
              <a:ext cx="1216460" cy="1216460"/>
            </a:xfrm>
            <a:custGeom>
              <a:avLst/>
              <a:gdLst/>
              <a:ahLst/>
              <a:cxnLst/>
              <a:rect l="l" t="t" r="r" b="b"/>
              <a:pathLst>
                <a:path w="1216460" h="1216460">
                  <a:moveTo>
                    <a:pt x="0" y="0"/>
                  </a:moveTo>
                  <a:lnTo>
                    <a:pt x="1216461" y="0"/>
                  </a:lnTo>
                  <a:lnTo>
                    <a:pt x="1216461" y="1216460"/>
                  </a:lnTo>
                  <a:lnTo>
                    <a:pt x="0" y="121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912320" y="0"/>
              <a:ext cx="1216460" cy="1216460"/>
            </a:xfrm>
            <a:custGeom>
              <a:avLst/>
              <a:gdLst/>
              <a:ahLst/>
              <a:cxnLst/>
              <a:rect l="l" t="t" r="r" b="b"/>
              <a:pathLst>
                <a:path w="1216460" h="1216460">
                  <a:moveTo>
                    <a:pt x="0" y="0"/>
                  </a:moveTo>
                  <a:lnTo>
                    <a:pt x="1216460" y="0"/>
                  </a:lnTo>
                  <a:lnTo>
                    <a:pt x="1216460" y="1216460"/>
                  </a:lnTo>
                  <a:lnTo>
                    <a:pt x="0" y="121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1216460" cy="1216460"/>
            </a:xfrm>
            <a:custGeom>
              <a:avLst/>
              <a:gdLst/>
              <a:ahLst/>
              <a:cxnLst/>
              <a:rect l="l" t="t" r="r" b="b"/>
              <a:pathLst>
                <a:path w="1216460" h="1216460">
                  <a:moveTo>
                    <a:pt x="0" y="0"/>
                  </a:moveTo>
                  <a:lnTo>
                    <a:pt x="1216460" y="0"/>
                  </a:lnTo>
                  <a:lnTo>
                    <a:pt x="1216460" y="1216460"/>
                  </a:lnTo>
                  <a:lnTo>
                    <a:pt x="0" y="121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429820"/>
              <a:ext cx="5723930" cy="1158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719"/>
                </a:lnSpc>
              </a:pPr>
              <a:r>
                <a:rPr lang="en-US" sz="4800" b="1">
                  <a:solidFill>
                    <a:srgbClr val="D3AF37"/>
                  </a:solidFill>
                  <a:latin typeface="Avenir Ultra-Bold"/>
                  <a:ea typeface="Avenir Ultra-Bold"/>
                  <a:cs typeface="Avenir Ultra-Bold"/>
                  <a:sym typeface="Avenir Ultra-Bold"/>
                </a:rPr>
                <a:t>#LáGaisce</a:t>
              </a:r>
            </a:p>
          </p:txBody>
        </p:sp>
      </p:grpSp>
      <p:sp>
        <p:nvSpPr>
          <p:cNvPr id="14" name="Freeform 14"/>
          <p:cNvSpPr/>
          <p:nvPr/>
        </p:nvSpPr>
        <p:spPr>
          <a:xfrm rot="-10800000">
            <a:off x="15536493" y="2775578"/>
            <a:ext cx="2317383" cy="1929221"/>
          </a:xfrm>
          <a:custGeom>
            <a:avLst/>
            <a:gdLst/>
            <a:ahLst/>
            <a:cxnLst/>
            <a:rect l="l" t="t" r="r" b="b"/>
            <a:pathLst>
              <a:path w="2317383" h="1929221">
                <a:moveTo>
                  <a:pt x="0" y="0"/>
                </a:moveTo>
                <a:lnTo>
                  <a:pt x="2317382" y="0"/>
                </a:lnTo>
                <a:lnTo>
                  <a:pt x="2317382" y="1929221"/>
                </a:lnTo>
                <a:lnTo>
                  <a:pt x="0" y="19292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775834"/>
            <a:ext cx="9144000" cy="6787038"/>
          </a:xfrm>
          <a:custGeom>
            <a:avLst/>
            <a:gdLst/>
            <a:ahLst/>
            <a:cxnLst/>
            <a:rect l="l" t="t" r="r" b="b"/>
            <a:pathLst>
              <a:path w="9144000" h="6787038">
                <a:moveTo>
                  <a:pt x="0" y="0"/>
                </a:moveTo>
                <a:lnTo>
                  <a:pt x="9144000" y="0"/>
                </a:lnTo>
                <a:lnTo>
                  <a:pt x="9144000" y="6787038"/>
                </a:lnTo>
                <a:lnTo>
                  <a:pt x="0" y="67870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 rot="-1604086">
            <a:off x="993049" y="2487063"/>
            <a:ext cx="3320467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CONFIDENCE</a:t>
            </a:r>
          </a:p>
        </p:txBody>
      </p:sp>
      <p:sp>
        <p:nvSpPr>
          <p:cNvPr id="5" name="TextBox 5"/>
          <p:cNvSpPr txBox="1"/>
          <p:nvPr/>
        </p:nvSpPr>
        <p:spPr>
          <a:xfrm rot="-1367258">
            <a:off x="226131" y="4349437"/>
            <a:ext cx="1207203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FUN</a:t>
            </a:r>
          </a:p>
        </p:txBody>
      </p:sp>
      <p:sp>
        <p:nvSpPr>
          <p:cNvPr id="6" name="TextBox 6"/>
          <p:cNvSpPr txBox="1"/>
          <p:nvPr/>
        </p:nvSpPr>
        <p:spPr>
          <a:xfrm rot="1342271">
            <a:off x="7072296" y="4174469"/>
            <a:ext cx="2028024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SKILLS</a:t>
            </a:r>
          </a:p>
        </p:txBody>
      </p:sp>
      <p:sp>
        <p:nvSpPr>
          <p:cNvPr id="7" name="TextBox 7"/>
          <p:cNvSpPr txBox="1"/>
          <p:nvPr/>
        </p:nvSpPr>
        <p:spPr>
          <a:xfrm rot="-203802">
            <a:off x="4710910" y="2311989"/>
            <a:ext cx="3865593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>
                <a:solidFill>
                  <a:srgbClr val="D0CCDF"/>
                </a:solidFill>
                <a:latin typeface="Rustico 2"/>
                <a:ea typeface="Rustico 2"/>
                <a:cs typeface="Rustico 2"/>
                <a:sym typeface="Rustico 2"/>
              </a:rPr>
              <a:t>DEVELOPEMNT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17468" y="2334263"/>
            <a:ext cx="7679546" cy="1731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17"/>
              </a:lnSpc>
            </a:pPr>
            <a:r>
              <a:rPr lang="en-US" sz="4563" b="1">
                <a:solidFill>
                  <a:srgbClr val="D16581"/>
                </a:solidFill>
                <a:latin typeface="Avenir Bold"/>
                <a:ea typeface="Avenir Bold"/>
                <a:cs typeface="Avenir Bold"/>
                <a:sym typeface="Avenir Bold"/>
              </a:rPr>
              <a:t>You are not comparing yourself to anyone;</a:t>
            </a:r>
          </a:p>
        </p:txBody>
      </p:sp>
      <p:sp>
        <p:nvSpPr>
          <p:cNvPr id="9" name="Freeform 9"/>
          <p:cNvSpPr/>
          <p:nvPr/>
        </p:nvSpPr>
        <p:spPr>
          <a:xfrm rot="-958653">
            <a:off x="9320175" y="3124974"/>
            <a:ext cx="6063186" cy="144001"/>
          </a:xfrm>
          <a:custGeom>
            <a:avLst/>
            <a:gdLst/>
            <a:ahLst/>
            <a:cxnLst/>
            <a:rect l="l" t="t" r="r" b="b"/>
            <a:pathLst>
              <a:path w="6063186" h="144001">
                <a:moveTo>
                  <a:pt x="0" y="0"/>
                </a:moveTo>
                <a:lnTo>
                  <a:pt x="6063187" y="0"/>
                </a:lnTo>
                <a:lnTo>
                  <a:pt x="6063187" y="144000"/>
                </a:lnTo>
                <a:lnTo>
                  <a:pt x="0" y="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9417468" y="4776476"/>
            <a:ext cx="6371445" cy="1731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17"/>
              </a:lnSpc>
            </a:pPr>
            <a:r>
              <a:rPr lang="en-US" sz="4563" b="1">
                <a:solidFill>
                  <a:srgbClr val="D16581"/>
                </a:solidFill>
                <a:latin typeface="Avenir Bold"/>
                <a:ea typeface="Avenir Bold"/>
                <a:cs typeface="Avenir Bold"/>
                <a:sym typeface="Avenir Bold"/>
              </a:rPr>
              <a:t>You are not competing with anyone;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17468" y="7227864"/>
            <a:ext cx="7348562" cy="1724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17"/>
              </a:lnSpc>
            </a:pPr>
            <a:r>
              <a:rPr lang="en-US" sz="4563">
                <a:solidFill>
                  <a:srgbClr val="E7E6FB"/>
                </a:solidFill>
                <a:latin typeface="Avenir"/>
                <a:ea typeface="Avenir"/>
                <a:cs typeface="Avenir"/>
                <a:sym typeface="Avenir"/>
              </a:rPr>
              <a:t>What you are actually doing is</a:t>
            </a:r>
            <a:r>
              <a:rPr lang="en-US" sz="4563" b="1">
                <a:solidFill>
                  <a:srgbClr val="E7E6FB"/>
                </a:solidFill>
                <a:latin typeface="Avenir Bold"/>
                <a:ea typeface="Avenir Bold"/>
                <a:cs typeface="Avenir Bold"/>
                <a:sym typeface="Avenir Bold"/>
              </a:rPr>
              <a:t> </a:t>
            </a:r>
          </a:p>
        </p:txBody>
      </p:sp>
      <p:sp>
        <p:nvSpPr>
          <p:cNvPr id="12" name="Freeform 12"/>
          <p:cNvSpPr/>
          <p:nvPr/>
        </p:nvSpPr>
        <p:spPr>
          <a:xfrm rot="-958653">
            <a:off x="9320175" y="5525765"/>
            <a:ext cx="6063186" cy="144001"/>
          </a:xfrm>
          <a:custGeom>
            <a:avLst/>
            <a:gdLst/>
            <a:ahLst/>
            <a:cxnLst/>
            <a:rect l="l" t="t" r="r" b="b"/>
            <a:pathLst>
              <a:path w="6063186" h="144001">
                <a:moveTo>
                  <a:pt x="0" y="0"/>
                </a:moveTo>
                <a:lnTo>
                  <a:pt x="6063187" y="0"/>
                </a:lnTo>
                <a:lnTo>
                  <a:pt x="6063187" y="144000"/>
                </a:lnTo>
                <a:lnTo>
                  <a:pt x="0" y="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10145556" y="8229173"/>
            <a:ext cx="7113744" cy="1000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96"/>
              </a:lnSpc>
            </a:pPr>
            <a:r>
              <a:rPr lang="en-US" sz="5926">
                <a:solidFill>
                  <a:srgbClr val="D3AF37"/>
                </a:solidFill>
                <a:latin typeface="Rustico 2"/>
                <a:ea typeface="Rustico 2"/>
                <a:cs typeface="Rustico 2"/>
                <a:sym typeface="Rustico 2"/>
              </a:rPr>
              <a:t>CREATING YOURSLEF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005D">
                <a:alpha val="100000"/>
              </a:srgbClr>
            </a:gs>
            <a:gs pos="100000">
              <a:srgbClr val="42337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27410" y="1028700"/>
            <a:ext cx="10833179" cy="7389131"/>
          </a:xfrm>
          <a:custGeom>
            <a:avLst/>
            <a:gdLst/>
            <a:ahLst/>
            <a:cxnLst/>
            <a:rect l="l" t="t" r="r" b="b"/>
            <a:pathLst>
              <a:path w="10833179" h="7389131">
                <a:moveTo>
                  <a:pt x="0" y="0"/>
                </a:moveTo>
                <a:lnTo>
                  <a:pt x="10833180" y="0"/>
                </a:lnTo>
                <a:lnTo>
                  <a:pt x="10833180" y="7389131"/>
                </a:lnTo>
                <a:lnTo>
                  <a:pt x="0" y="73891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6374467" y="1498501"/>
            <a:ext cx="1571791" cy="4235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0"/>
              </a:lnSpc>
            </a:pPr>
            <a:r>
              <a:rPr lang="en-US" sz="22257" b="1">
                <a:solidFill>
                  <a:srgbClr val="EEDFAF"/>
                </a:solidFill>
                <a:latin typeface="Avenir Ultra-Bold"/>
                <a:ea typeface="Avenir Ultra-Bold"/>
                <a:cs typeface="Avenir Ultra-Bold"/>
                <a:sym typeface="Avenir Ultra-Bold"/>
              </a:rPr>
              <a:t>?</a:t>
            </a:r>
          </a:p>
        </p:txBody>
      </p:sp>
      <p:sp>
        <p:nvSpPr>
          <p:cNvPr id="4" name="AutoShape 4"/>
          <p:cNvSpPr/>
          <p:nvPr/>
        </p:nvSpPr>
        <p:spPr>
          <a:xfrm>
            <a:off x="10185293" y="3818212"/>
            <a:ext cx="1855663" cy="0"/>
          </a:xfrm>
          <a:prstGeom prst="line">
            <a:avLst/>
          </a:prstGeom>
          <a:ln w="219075" cap="rnd">
            <a:solidFill>
              <a:srgbClr val="D1658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AutoShape 5"/>
          <p:cNvSpPr/>
          <p:nvPr/>
        </p:nvSpPr>
        <p:spPr>
          <a:xfrm>
            <a:off x="10185293" y="4421526"/>
            <a:ext cx="1855663" cy="0"/>
          </a:xfrm>
          <a:prstGeom prst="line">
            <a:avLst/>
          </a:prstGeom>
          <a:ln w="219075" cap="rnd">
            <a:solidFill>
              <a:srgbClr val="D1658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" name="AutoShape 6"/>
          <p:cNvSpPr/>
          <p:nvPr/>
        </p:nvSpPr>
        <p:spPr>
          <a:xfrm>
            <a:off x="10185293" y="5070816"/>
            <a:ext cx="1855663" cy="0"/>
          </a:xfrm>
          <a:prstGeom prst="line">
            <a:avLst/>
          </a:prstGeom>
          <a:ln w="219075" cap="rnd">
            <a:solidFill>
              <a:srgbClr val="D1658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6645328" y="7030067"/>
            <a:ext cx="4233562" cy="205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37"/>
              </a:lnSpc>
            </a:pPr>
            <a:r>
              <a:rPr lang="en-US" sz="6837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Question &amp;</a:t>
            </a:r>
          </a:p>
          <a:p>
            <a:pPr algn="ctr">
              <a:lnSpc>
                <a:spcPts val="8137"/>
              </a:lnSpc>
            </a:pPr>
            <a:r>
              <a:rPr lang="en-US" sz="6837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Answers</a:t>
            </a:r>
          </a:p>
        </p:txBody>
      </p:sp>
      <p:sp>
        <p:nvSpPr>
          <p:cNvPr id="8" name="Freeform 8"/>
          <p:cNvSpPr/>
          <p:nvPr/>
        </p:nvSpPr>
        <p:spPr>
          <a:xfrm>
            <a:off x="14589592" y="561020"/>
            <a:ext cx="3017627" cy="935361"/>
          </a:xfrm>
          <a:custGeom>
            <a:avLst/>
            <a:gdLst/>
            <a:ahLst/>
            <a:cxnLst/>
            <a:rect l="l" t="t" r="r" b="b"/>
            <a:pathLst>
              <a:path w="3017627" h="935361">
                <a:moveTo>
                  <a:pt x="0" y="0"/>
                </a:moveTo>
                <a:lnTo>
                  <a:pt x="3017627" y="0"/>
                </a:lnTo>
                <a:lnTo>
                  <a:pt x="3017627" y="935360"/>
                </a:lnTo>
                <a:lnTo>
                  <a:pt x="0" y="935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53F61">
                <a:alpha val="100000"/>
              </a:srgbClr>
            </a:gs>
            <a:gs pos="100000">
              <a:srgbClr val="13005D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382109"/>
            <a:chOff x="0" y="0"/>
            <a:chExt cx="4816593" cy="27343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34383"/>
            </a:xfrm>
            <a:custGeom>
              <a:avLst/>
              <a:gdLst/>
              <a:ahLst/>
              <a:cxnLst/>
              <a:rect l="l" t="t" r="r" b="b"/>
              <a:pathLst>
                <a:path w="4816592" h="2734383">
                  <a:moveTo>
                    <a:pt x="0" y="0"/>
                  </a:moveTo>
                  <a:lnTo>
                    <a:pt x="4816592" y="0"/>
                  </a:lnTo>
                  <a:lnTo>
                    <a:pt x="4816592" y="2734383"/>
                  </a:lnTo>
                  <a:lnTo>
                    <a:pt x="0" y="2734383"/>
                  </a:lnTo>
                  <a:close/>
                </a:path>
              </a:pathLst>
            </a:custGeom>
            <a:gradFill rotWithShape="1">
              <a:gsLst>
                <a:gs pos="0">
                  <a:srgbClr val="C53F61">
                    <a:alpha val="65000"/>
                  </a:srgbClr>
                </a:gs>
                <a:gs pos="100000">
                  <a:srgbClr val="13005D">
                    <a:alpha val="65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1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244527" y="2699849"/>
            <a:ext cx="7249188" cy="2246999"/>
          </a:xfrm>
          <a:custGeom>
            <a:avLst/>
            <a:gdLst/>
            <a:ahLst/>
            <a:cxnLst/>
            <a:rect l="l" t="t" r="r" b="b"/>
            <a:pathLst>
              <a:path w="7249188" h="2246999">
                <a:moveTo>
                  <a:pt x="0" y="0"/>
                </a:moveTo>
                <a:lnTo>
                  <a:pt x="7249188" y="0"/>
                </a:lnTo>
                <a:lnTo>
                  <a:pt x="7249188" y="2246999"/>
                </a:lnTo>
                <a:lnTo>
                  <a:pt x="0" y="2246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" r="-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4184988" y="5403725"/>
            <a:ext cx="9918025" cy="2580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92"/>
              </a:lnSpc>
            </a:pPr>
            <a:r>
              <a:rPr lang="en-US" sz="17220">
                <a:solidFill>
                  <a:srgbClr val="E7E6FB"/>
                </a:solidFill>
                <a:latin typeface="Rustico 2"/>
                <a:ea typeface="Rustico 2"/>
                <a:cs typeface="Rustico 2"/>
                <a:sym typeface="Rustico 2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868</Words>
  <Application>Microsoft Office PowerPoint</Application>
  <PresentationFormat>Custom</PresentationFormat>
  <Paragraphs>350</Paragraphs>
  <Slides>32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Calibri</vt:lpstr>
      <vt:lpstr>Avenir Bold</vt:lpstr>
      <vt:lpstr>Arial</vt:lpstr>
      <vt:lpstr>Avenir Medium</vt:lpstr>
      <vt:lpstr>Rustico 2</vt:lpstr>
      <vt:lpstr>Avenir Ultra-Bold</vt:lpstr>
      <vt:lpstr>Avenir</vt:lpstr>
      <vt:lpstr>Rustico 1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Gaisce Participant Presentation (non-school groups)</dc:title>
  <cp:lastModifiedBy>Eve O'Brien</cp:lastModifiedBy>
  <cp:revision>2</cp:revision>
  <dcterms:created xsi:type="dcterms:W3CDTF">2006-08-16T00:00:00Z</dcterms:created>
  <dcterms:modified xsi:type="dcterms:W3CDTF">2026-01-27T15:12:56Z</dcterms:modified>
  <dc:identifier>DAG0W_WSNwU</dc:identifier>
</cp:coreProperties>
</file>